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670" r:id="rId3"/>
    <p:sldId id="256" r:id="rId4"/>
    <p:sldId id="672" r:id="rId5"/>
    <p:sldId id="674" r:id="rId6"/>
    <p:sldId id="682" r:id="rId7"/>
    <p:sldId id="676" r:id="rId8"/>
    <p:sldId id="675" r:id="rId9"/>
    <p:sldId id="687" r:id="rId10"/>
    <p:sldId id="677" r:id="rId11"/>
    <p:sldId id="685" r:id="rId12"/>
    <p:sldId id="686" r:id="rId13"/>
    <p:sldId id="679" r:id="rId14"/>
    <p:sldId id="680" r:id="rId15"/>
    <p:sldId id="336" r:id="rId16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  <p:cmAuthor id="2" name="Fatih Kazan" initials="FK" lastIdx="6" clrIdx="1">
    <p:extLst>
      <p:ext uri="{19B8F6BF-5375-455C-9EA6-DF929625EA0E}">
        <p15:presenceInfo xmlns:p15="http://schemas.microsoft.com/office/powerpoint/2012/main" userId="Fatih Kazan" providerId="None"/>
      </p:ext>
    </p:extLst>
  </p:cmAuthor>
  <p:cmAuthor id="3" name="Ayşe Nur AYDIN" initials="ANA" lastIdx="1" clrIdx="2">
    <p:extLst>
      <p:ext uri="{19B8F6BF-5375-455C-9EA6-DF929625EA0E}">
        <p15:presenceInfo xmlns:p15="http://schemas.microsoft.com/office/powerpoint/2012/main" userId="S::aysenuraydin@tkbb.org.tr::94cae06f-0886-49dc-a468-2b3fe29dbb0e" providerId="AD"/>
      </p:ext>
    </p:extLst>
  </p:cmAuthor>
  <p:cmAuthor id="4" name="Mustafa SANCAR" initials="MS" lastIdx="1" clrIdx="3">
    <p:extLst>
      <p:ext uri="{19B8F6BF-5375-455C-9EA6-DF929625EA0E}">
        <p15:presenceInfo xmlns:p15="http://schemas.microsoft.com/office/powerpoint/2012/main" userId="S::mustafasancar@tkbb.org.tr::c3e21bf7-78ff-4fff-8102-7e91068f977c" providerId="AD"/>
      </p:ext>
    </p:extLst>
  </p:cmAuthor>
  <p:cmAuthor id="5" name="Danışma Kurulu Uzmanı" initials="DK" lastIdx="1" clrIdx="4">
    <p:extLst>
      <p:ext uri="{19B8F6BF-5375-455C-9EA6-DF929625EA0E}">
        <p15:presenceInfo xmlns:p15="http://schemas.microsoft.com/office/powerpoint/2012/main" userId="Danışma Kurulu Uzman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209"/>
    <a:srgbClr val="E69F00"/>
    <a:srgbClr val="FFC000"/>
    <a:srgbClr val="002060"/>
    <a:srgbClr val="FACE8E"/>
    <a:srgbClr val="EBE6DD"/>
    <a:srgbClr val="B2A07D"/>
    <a:srgbClr val="FEFEFE"/>
    <a:srgbClr val="18171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11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00" d="100"/>
          <a:sy n="200" d="100"/>
        </p:scale>
        <p:origin x="1470" y="-13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37DA9-289E-4CF2-B110-4F0C13075C71}" type="doc">
      <dgm:prSet loTypeId="urn:microsoft.com/office/officeart/2005/8/layout/hList6" loCatId="list" qsTypeId="urn:microsoft.com/office/officeart/2005/8/quickstyle/simple1" qsCatId="simple" csTypeId="urn:microsoft.com/office/officeart/2005/8/colors/accent4_4" csCatId="accent4" phldr="1"/>
      <dgm:spPr/>
    </dgm:pt>
    <dgm:pt modelId="{5AE62F5E-857F-4EE7-99B7-4A42A4944276}">
      <dgm:prSet phldrT="[Metin]" custT="1"/>
      <dgm:spPr>
        <a:solidFill>
          <a:srgbClr val="FAB20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1600" b="1" dirty="0">
              <a:solidFill>
                <a:srgbClr val="002060"/>
              </a:solidFill>
            </a:rPr>
            <a:t>Türkiye Katılım Bankaları Birliği</a:t>
          </a:r>
        </a:p>
        <a:p>
          <a:r>
            <a:rPr lang="tr-TR" sz="1600" b="1" dirty="0">
              <a:solidFill>
                <a:srgbClr val="002060"/>
              </a:solidFill>
            </a:rPr>
            <a:t>(TKBB)</a:t>
          </a:r>
        </a:p>
      </dgm:t>
    </dgm:pt>
    <dgm:pt modelId="{527F6E28-D741-493E-888A-D5F8FD09DA32}" type="parTrans" cxnId="{1EA8EA1C-702B-41D1-A600-57559F4F3EAF}">
      <dgm:prSet/>
      <dgm:spPr/>
      <dgm:t>
        <a:bodyPr/>
        <a:lstStyle/>
        <a:p>
          <a:endParaRPr lang="tr-TR"/>
        </a:p>
      </dgm:t>
    </dgm:pt>
    <dgm:pt modelId="{CD63726D-5DC9-459E-B515-25D80CBEFF55}" type="sibTrans" cxnId="{1EA8EA1C-702B-41D1-A600-57559F4F3EAF}">
      <dgm:prSet/>
      <dgm:spPr/>
      <dgm:t>
        <a:bodyPr/>
        <a:lstStyle/>
        <a:p>
          <a:endParaRPr lang="tr-TR"/>
        </a:p>
      </dgm:t>
    </dgm:pt>
    <dgm:pt modelId="{A4266E73-DACE-4D53-945A-A5D4FAB67702}">
      <dgm:prSet phldrT="[Metin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1600" b="1" dirty="0">
              <a:solidFill>
                <a:srgbClr val="002060"/>
              </a:solidFill>
            </a:rPr>
            <a:t>Katılım Bankaları Danışma Komiteleri</a:t>
          </a:r>
        </a:p>
      </dgm:t>
    </dgm:pt>
    <dgm:pt modelId="{E9C37266-64D6-497C-9440-C85F6EDC3EFD}" type="parTrans" cxnId="{6DEA3457-839F-4AB1-B235-6B1961C4CA20}">
      <dgm:prSet/>
      <dgm:spPr/>
      <dgm:t>
        <a:bodyPr/>
        <a:lstStyle/>
        <a:p>
          <a:endParaRPr lang="tr-TR"/>
        </a:p>
      </dgm:t>
    </dgm:pt>
    <dgm:pt modelId="{D914A8B6-AB82-49CB-8A62-051C45E23FD8}" type="sibTrans" cxnId="{6DEA3457-839F-4AB1-B235-6B1961C4CA20}">
      <dgm:prSet/>
      <dgm:spPr/>
      <dgm:t>
        <a:bodyPr/>
        <a:lstStyle/>
        <a:p>
          <a:endParaRPr lang="tr-TR"/>
        </a:p>
      </dgm:t>
    </dgm:pt>
    <dgm:pt modelId="{5CA14D42-01CC-4D11-9DD9-D63A1F19B860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1600" b="1" dirty="0">
              <a:solidFill>
                <a:srgbClr val="002060"/>
              </a:solidFill>
            </a:rPr>
            <a:t>Katılım Bankacılığı Uyum Birimi</a:t>
          </a:r>
        </a:p>
      </dgm:t>
    </dgm:pt>
    <dgm:pt modelId="{F7DC00C2-8F8B-44C7-83C4-4106719EB61D}" type="parTrans" cxnId="{7636E5AE-2AF2-467B-BE01-7829052AB2D4}">
      <dgm:prSet/>
      <dgm:spPr/>
      <dgm:t>
        <a:bodyPr/>
        <a:lstStyle/>
        <a:p>
          <a:endParaRPr lang="tr-TR"/>
        </a:p>
      </dgm:t>
    </dgm:pt>
    <dgm:pt modelId="{ABCDE484-61CB-4C88-A717-F26584D65004}" type="sibTrans" cxnId="{7636E5AE-2AF2-467B-BE01-7829052AB2D4}">
      <dgm:prSet/>
      <dgm:spPr/>
      <dgm:t>
        <a:bodyPr/>
        <a:lstStyle/>
        <a:p>
          <a:endParaRPr lang="tr-TR"/>
        </a:p>
      </dgm:t>
    </dgm:pt>
    <dgm:pt modelId="{9067C763-5447-46EB-8046-136DDD934EC1}">
      <dgm:prSet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dirty="0">
              <a:solidFill>
                <a:srgbClr val="002060"/>
              </a:solidFill>
            </a:rPr>
            <a:t>TKBB Danışma Kurulu</a:t>
          </a: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300" dirty="0"/>
        </a:p>
      </dgm:t>
    </dgm:pt>
    <dgm:pt modelId="{FFDF2952-881B-4903-9B6A-B00F6881627B}" type="parTrans" cxnId="{FED2E5E9-D7F2-4F66-9430-74F6F1CBB1EA}">
      <dgm:prSet/>
      <dgm:spPr/>
      <dgm:t>
        <a:bodyPr/>
        <a:lstStyle/>
        <a:p>
          <a:endParaRPr lang="tr-TR"/>
        </a:p>
      </dgm:t>
    </dgm:pt>
    <dgm:pt modelId="{DCA2FB29-0403-44A6-9949-FD9FAA7F56AE}" type="sibTrans" cxnId="{FED2E5E9-D7F2-4F66-9430-74F6F1CBB1EA}">
      <dgm:prSet/>
      <dgm:spPr/>
      <dgm:t>
        <a:bodyPr/>
        <a:lstStyle/>
        <a:p>
          <a:endParaRPr lang="tr-TR"/>
        </a:p>
      </dgm:t>
    </dgm:pt>
    <dgm:pt modelId="{9BFB6298-7214-45D9-AB87-018E76993647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1600" b="1" dirty="0">
              <a:solidFill>
                <a:srgbClr val="002060"/>
              </a:solidFill>
            </a:rPr>
            <a:t>Bankacılık Düzenleme ve Denetleme Kurumu (BDDK)</a:t>
          </a:r>
        </a:p>
      </dgm:t>
    </dgm:pt>
    <dgm:pt modelId="{367CD90E-559D-4299-BAA5-F4401EF2545A}" type="parTrans" cxnId="{13A1BA0F-4210-48D9-9E77-B3320402BB6A}">
      <dgm:prSet/>
      <dgm:spPr/>
      <dgm:t>
        <a:bodyPr/>
        <a:lstStyle/>
        <a:p>
          <a:endParaRPr lang="tr-TR"/>
        </a:p>
      </dgm:t>
    </dgm:pt>
    <dgm:pt modelId="{53DAB038-9485-4B02-ACF1-9FFE87AF4F40}" type="sibTrans" cxnId="{13A1BA0F-4210-48D9-9E77-B3320402BB6A}">
      <dgm:prSet/>
      <dgm:spPr/>
      <dgm:t>
        <a:bodyPr/>
        <a:lstStyle/>
        <a:p>
          <a:endParaRPr lang="tr-TR"/>
        </a:p>
      </dgm:t>
    </dgm:pt>
    <dgm:pt modelId="{56B4D080-4DC0-4EB5-A745-740810EDAE88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1600" b="1" dirty="0">
              <a:solidFill>
                <a:srgbClr val="002060"/>
              </a:solidFill>
            </a:rPr>
            <a:t>Katılım Bankacılığı Denetim Birimi</a:t>
          </a:r>
        </a:p>
      </dgm:t>
    </dgm:pt>
    <dgm:pt modelId="{B0A7A7F7-0805-49ED-80E5-11A1D7DC77BE}" type="parTrans" cxnId="{7252B53F-E94D-453C-9343-67ED034B4578}">
      <dgm:prSet/>
      <dgm:spPr/>
      <dgm:t>
        <a:bodyPr/>
        <a:lstStyle/>
        <a:p>
          <a:endParaRPr lang="tr-TR"/>
        </a:p>
      </dgm:t>
    </dgm:pt>
    <dgm:pt modelId="{1C77A669-A0D7-4702-ACBC-1624A4533EF7}" type="sibTrans" cxnId="{7252B53F-E94D-453C-9343-67ED034B4578}">
      <dgm:prSet/>
      <dgm:spPr/>
      <dgm:t>
        <a:bodyPr/>
        <a:lstStyle/>
        <a:p>
          <a:endParaRPr lang="tr-TR"/>
        </a:p>
      </dgm:t>
    </dgm:pt>
    <dgm:pt modelId="{990E8EAC-37B8-4D59-9017-0D04D19B242A}" type="pres">
      <dgm:prSet presAssocID="{FEA37DA9-289E-4CF2-B110-4F0C13075C71}" presName="Name0" presStyleCnt="0">
        <dgm:presLayoutVars>
          <dgm:dir/>
          <dgm:resizeHandles val="exact"/>
        </dgm:presLayoutVars>
      </dgm:prSet>
      <dgm:spPr/>
    </dgm:pt>
    <dgm:pt modelId="{A3C43671-4CA8-4315-ABBF-C0AF53F2ADF7}" type="pres">
      <dgm:prSet presAssocID="{9BFB6298-7214-45D9-AB87-018E76993647}" presName="node" presStyleLbl="node1" presStyleIdx="0" presStyleCnt="6" custScaleX="104086">
        <dgm:presLayoutVars>
          <dgm:bulletEnabled val="1"/>
        </dgm:presLayoutVars>
      </dgm:prSet>
      <dgm:spPr/>
    </dgm:pt>
    <dgm:pt modelId="{3E31210B-1C49-41F0-929A-51CC0173E67D}" type="pres">
      <dgm:prSet presAssocID="{53DAB038-9485-4B02-ACF1-9FFE87AF4F40}" presName="sibTrans" presStyleCnt="0"/>
      <dgm:spPr/>
    </dgm:pt>
    <dgm:pt modelId="{62042B45-0A3A-4E35-B8C8-86DE07F7DB0D}" type="pres">
      <dgm:prSet presAssocID="{9067C763-5447-46EB-8046-136DDD934EC1}" presName="node" presStyleLbl="node1" presStyleIdx="1" presStyleCnt="6" custScaleX="120571" custLinFactX="99293" custLinFactNeighborX="100000" custLinFactNeighborY="254">
        <dgm:presLayoutVars>
          <dgm:bulletEnabled val="1"/>
        </dgm:presLayoutVars>
      </dgm:prSet>
      <dgm:spPr/>
    </dgm:pt>
    <dgm:pt modelId="{E88E7215-A881-47A2-AC35-A43CDF7062B5}" type="pres">
      <dgm:prSet presAssocID="{DCA2FB29-0403-44A6-9949-FD9FAA7F56AE}" presName="sibTrans" presStyleCnt="0"/>
      <dgm:spPr/>
    </dgm:pt>
    <dgm:pt modelId="{BC7CA118-2D6D-4B4C-8069-0C47ED12821A}" type="pres">
      <dgm:prSet presAssocID="{5AE62F5E-857F-4EE7-99B7-4A42A4944276}" presName="node" presStyleLbl="node1" presStyleIdx="2" presStyleCnt="6" custLinFactX="-115213" custLinFactNeighborX="-200000" custLinFactNeighborY="762">
        <dgm:presLayoutVars>
          <dgm:bulletEnabled val="1"/>
        </dgm:presLayoutVars>
      </dgm:prSet>
      <dgm:spPr/>
    </dgm:pt>
    <dgm:pt modelId="{B317FE6C-1AE9-4B23-A34B-080FB341EE7E}" type="pres">
      <dgm:prSet presAssocID="{CD63726D-5DC9-459E-B515-25D80CBEFF55}" presName="sibTrans" presStyleCnt="0"/>
      <dgm:spPr/>
    </dgm:pt>
    <dgm:pt modelId="{BEBAAF46-1DA2-4FF3-A663-F3E5C8E9EACE}" type="pres">
      <dgm:prSet presAssocID="{A4266E73-DACE-4D53-945A-A5D4FAB67702}" presName="node" presStyleLbl="node1" presStyleIdx="3" presStyleCnt="6">
        <dgm:presLayoutVars>
          <dgm:bulletEnabled val="1"/>
        </dgm:presLayoutVars>
      </dgm:prSet>
      <dgm:spPr/>
    </dgm:pt>
    <dgm:pt modelId="{3759C651-5E93-4A3A-8444-710BABA4F9C5}" type="pres">
      <dgm:prSet presAssocID="{D914A8B6-AB82-49CB-8A62-051C45E23FD8}" presName="sibTrans" presStyleCnt="0"/>
      <dgm:spPr/>
    </dgm:pt>
    <dgm:pt modelId="{87C1F277-36D2-44F9-A89F-DBAC212B45B5}" type="pres">
      <dgm:prSet presAssocID="{5CA14D42-01CC-4D11-9DD9-D63A1F19B860}" presName="node" presStyleLbl="node1" presStyleIdx="4" presStyleCnt="6" custLinFactNeighborX="1" custLinFactNeighborY="-1608">
        <dgm:presLayoutVars>
          <dgm:bulletEnabled val="1"/>
        </dgm:presLayoutVars>
      </dgm:prSet>
      <dgm:spPr/>
    </dgm:pt>
    <dgm:pt modelId="{E3E4346A-6D21-4073-B0E2-D9223A329AF2}" type="pres">
      <dgm:prSet presAssocID="{ABCDE484-61CB-4C88-A717-F26584D65004}" presName="sibTrans" presStyleCnt="0"/>
      <dgm:spPr/>
    </dgm:pt>
    <dgm:pt modelId="{5A584599-D2B0-47B8-9FB4-D132D5526C30}" type="pres">
      <dgm:prSet presAssocID="{56B4D080-4DC0-4EB5-A745-740810EDAE88}" presName="node" presStyleLbl="node1" presStyleIdx="5" presStyleCnt="6">
        <dgm:presLayoutVars>
          <dgm:bulletEnabled val="1"/>
        </dgm:presLayoutVars>
      </dgm:prSet>
      <dgm:spPr/>
    </dgm:pt>
  </dgm:ptLst>
  <dgm:cxnLst>
    <dgm:cxn modelId="{13A1BA0F-4210-48D9-9E77-B3320402BB6A}" srcId="{FEA37DA9-289E-4CF2-B110-4F0C13075C71}" destId="{9BFB6298-7214-45D9-AB87-018E76993647}" srcOrd="0" destOrd="0" parTransId="{367CD90E-559D-4299-BAA5-F4401EF2545A}" sibTransId="{53DAB038-9485-4B02-ACF1-9FFE87AF4F40}"/>
    <dgm:cxn modelId="{1EA8EA1C-702B-41D1-A600-57559F4F3EAF}" srcId="{FEA37DA9-289E-4CF2-B110-4F0C13075C71}" destId="{5AE62F5E-857F-4EE7-99B7-4A42A4944276}" srcOrd="2" destOrd="0" parTransId="{527F6E28-D741-493E-888A-D5F8FD09DA32}" sibTransId="{CD63726D-5DC9-459E-B515-25D80CBEFF55}"/>
    <dgm:cxn modelId="{A291C22B-2BC3-47E7-A4A1-2E3ADBC4AF4E}" type="presOf" srcId="{56B4D080-4DC0-4EB5-A745-740810EDAE88}" destId="{5A584599-D2B0-47B8-9FB4-D132D5526C30}" srcOrd="0" destOrd="0" presId="urn:microsoft.com/office/officeart/2005/8/layout/hList6"/>
    <dgm:cxn modelId="{B82AD12F-C5DB-43C5-854D-2046A8ED8D99}" type="presOf" srcId="{5CA14D42-01CC-4D11-9DD9-D63A1F19B860}" destId="{87C1F277-36D2-44F9-A89F-DBAC212B45B5}" srcOrd="0" destOrd="0" presId="urn:microsoft.com/office/officeart/2005/8/layout/hList6"/>
    <dgm:cxn modelId="{7252B53F-E94D-453C-9343-67ED034B4578}" srcId="{FEA37DA9-289E-4CF2-B110-4F0C13075C71}" destId="{56B4D080-4DC0-4EB5-A745-740810EDAE88}" srcOrd="5" destOrd="0" parTransId="{B0A7A7F7-0805-49ED-80E5-11A1D7DC77BE}" sibTransId="{1C77A669-A0D7-4702-ACBC-1624A4533EF7}"/>
    <dgm:cxn modelId="{4E625274-1D67-4DC5-9CB3-572AA859DCE9}" type="presOf" srcId="{FEA37DA9-289E-4CF2-B110-4F0C13075C71}" destId="{990E8EAC-37B8-4D59-9017-0D04D19B242A}" srcOrd="0" destOrd="0" presId="urn:microsoft.com/office/officeart/2005/8/layout/hList6"/>
    <dgm:cxn modelId="{5B5EEF56-F3A2-459E-A5C9-E4E9A310307F}" type="presOf" srcId="{9BFB6298-7214-45D9-AB87-018E76993647}" destId="{A3C43671-4CA8-4315-ABBF-C0AF53F2ADF7}" srcOrd="0" destOrd="0" presId="urn:microsoft.com/office/officeart/2005/8/layout/hList6"/>
    <dgm:cxn modelId="{6DEA3457-839F-4AB1-B235-6B1961C4CA20}" srcId="{FEA37DA9-289E-4CF2-B110-4F0C13075C71}" destId="{A4266E73-DACE-4D53-945A-A5D4FAB67702}" srcOrd="3" destOrd="0" parTransId="{E9C37266-64D6-497C-9440-C85F6EDC3EFD}" sibTransId="{D914A8B6-AB82-49CB-8A62-051C45E23FD8}"/>
    <dgm:cxn modelId="{7636E5AE-2AF2-467B-BE01-7829052AB2D4}" srcId="{FEA37DA9-289E-4CF2-B110-4F0C13075C71}" destId="{5CA14D42-01CC-4D11-9DD9-D63A1F19B860}" srcOrd="4" destOrd="0" parTransId="{F7DC00C2-8F8B-44C7-83C4-4106719EB61D}" sibTransId="{ABCDE484-61CB-4C88-A717-F26584D65004}"/>
    <dgm:cxn modelId="{402274DB-6610-415B-AA93-92B642C008D8}" type="presOf" srcId="{5AE62F5E-857F-4EE7-99B7-4A42A4944276}" destId="{BC7CA118-2D6D-4B4C-8069-0C47ED12821A}" srcOrd="0" destOrd="0" presId="urn:microsoft.com/office/officeart/2005/8/layout/hList6"/>
    <dgm:cxn modelId="{FED2E5E9-D7F2-4F66-9430-74F6F1CBB1EA}" srcId="{FEA37DA9-289E-4CF2-B110-4F0C13075C71}" destId="{9067C763-5447-46EB-8046-136DDD934EC1}" srcOrd="1" destOrd="0" parTransId="{FFDF2952-881B-4903-9B6A-B00F6881627B}" sibTransId="{DCA2FB29-0403-44A6-9949-FD9FAA7F56AE}"/>
    <dgm:cxn modelId="{38A175EC-BDAB-4459-BD16-3683C98B995F}" type="presOf" srcId="{9067C763-5447-46EB-8046-136DDD934EC1}" destId="{62042B45-0A3A-4E35-B8C8-86DE07F7DB0D}" srcOrd="0" destOrd="0" presId="urn:microsoft.com/office/officeart/2005/8/layout/hList6"/>
    <dgm:cxn modelId="{4CB1DFF1-1DE3-499A-B80C-8A0FD71CAC34}" type="presOf" srcId="{A4266E73-DACE-4D53-945A-A5D4FAB67702}" destId="{BEBAAF46-1DA2-4FF3-A663-F3E5C8E9EACE}" srcOrd="0" destOrd="0" presId="urn:microsoft.com/office/officeart/2005/8/layout/hList6"/>
    <dgm:cxn modelId="{6C106998-2D8C-4A20-BC4A-0819CDCF19A6}" type="presParOf" srcId="{990E8EAC-37B8-4D59-9017-0D04D19B242A}" destId="{A3C43671-4CA8-4315-ABBF-C0AF53F2ADF7}" srcOrd="0" destOrd="0" presId="urn:microsoft.com/office/officeart/2005/8/layout/hList6"/>
    <dgm:cxn modelId="{9719E09F-2865-4AF8-95B9-A674D7074D83}" type="presParOf" srcId="{990E8EAC-37B8-4D59-9017-0D04D19B242A}" destId="{3E31210B-1C49-41F0-929A-51CC0173E67D}" srcOrd="1" destOrd="0" presId="urn:microsoft.com/office/officeart/2005/8/layout/hList6"/>
    <dgm:cxn modelId="{0CB0CA7B-6FD9-4992-BD49-2639678432C7}" type="presParOf" srcId="{990E8EAC-37B8-4D59-9017-0D04D19B242A}" destId="{62042B45-0A3A-4E35-B8C8-86DE07F7DB0D}" srcOrd="2" destOrd="0" presId="urn:microsoft.com/office/officeart/2005/8/layout/hList6"/>
    <dgm:cxn modelId="{6E379221-0453-4F6E-B82B-03FE47ED3836}" type="presParOf" srcId="{990E8EAC-37B8-4D59-9017-0D04D19B242A}" destId="{E88E7215-A881-47A2-AC35-A43CDF7062B5}" srcOrd="3" destOrd="0" presId="urn:microsoft.com/office/officeart/2005/8/layout/hList6"/>
    <dgm:cxn modelId="{A2030B56-C53B-414B-977C-8E0AE39D313E}" type="presParOf" srcId="{990E8EAC-37B8-4D59-9017-0D04D19B242A}" destId="{BC7CA118-2D6D-4B4C-8069-0C47ED12821A}" srcOrd="4" destOrd="0" presId="urn:microsoft.com/office/officeart/2005/8/layout/hList6"/>
    <dgm:cxn modelId="{3F95A245-D513-4088-8233-A4E1D3567AB8}" type="presParOf" srcId="{990E8EAC-37B8-4D59-9017-0D04D19B242A}" destId="{B317FE6C-1AE9-4B23-A34B-080FB341EE7E}" srcOrd="5" destOrd="0" presId="urn:microsoft.com/office/officeart/2005/8/layout/hList6"/>
    <dgm:cxn modelId="{010E6579-C51D-435D-8FCD-B1C2E7DCAC64}" type="presParOf" srcId="{990E8EAC-37B8-4D59-9017-0D04D19B242A}" destId="{BEBAAF46-1DA2-4FF3-A663-F3E5C8E9EACE}" srcOrd="6" destOrd="0" presId="urn:microsoft.com/office/officeart/2005/8/layout/hList6"/>
    <dgm:cxn modelId="{46E12137-F1A0-47DD-9F01-C7BBBBFB756A}" type="presParOf" srcId="{990E8EAC-37B8-4D59-9017-0D04D19B242A}" destId="{3759C651-5E93-4A3A-8444-710BABA4F9C5}" srcOrd="7" destOrd="0" presId="urn:microsoft.com/office/officeart/2005/8/layout/hList6"/>
    <dgm:cxn modelId="{B00AC032-5F15-4DF5-B288-2D333F98527E}" type="presParOf" srcId="{990E8EAC-37B8-4D59-9017-0D04D19B242A}" destId="{87C1F277-36D2-44F9-A89F-DBAC212B45B5}" srcOrd="8" destOrd="0" presId="urn:microsoft.com/office/officeart/2005/8/layout/hList6"/>
    <dgm:cxn modelId="{349244F6-9AC7-4F64-AA5F-0089CFFCFCEC}" type="presParOf" srcId="{990E8EAC-37B8-4D59-9017-0D04D19B242A}" destId="{E3E4346A-6D21-4073-B0E2-D9223A329AF2}" srcOrd="9" destOrd="0" presId="urn:microsoft.com/office/officeart/2005/8/layout/hList6"/>
    <dgm:cxn modelId="{16F0CDAB-E947-49AE-8D0A-8BB9EE406983}" type="presParOf" srcId="{990E8EAC-37B8-4D59-9017-0D04D19B242A}" destId="{5A584599-D2B0-47B8-9FB4-D132D5526C30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03F8-D501-44CC-A8AF-612F660DF10C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7C4ED49-D316-4D62-B883-B87F071EE6B5}" type="pres">
      <dgm:prSet presAssocID="{E91703F8-D501-44CC-A8AF-612F660DF10C}" presName="Name0" presStyleCnt="0">
        <dgm:presLayoutVars>
          <dgm:chMax val="1"/>
          <dgm:chPref val="1"/>
        </dgm:presLayoutVars>
      </dgm:prSet>
      <dgm:spPr/>
    </dgm:pt>
  </dgm:ptLst>
  <dgm:cxnLst>
    <dgm:cxn modelId="{CFDFE0BF-7895-4020-AD92-5DEB4D2D4707}" type="presOf" srcId="{E91703F8-D501-44CC-A8AF-612F660DF10C}" destId="{A7C4ED49-D316-4D62-B883-B87F071EE6B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00351-A0D8-4D74-B9C4-AD48FF301900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660EF6-6432-4E53-AD6B-CF5AF1C8188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dirty="0">
              <a:solidFill>
                <a:schemeClr val="bg1"/>
              </a:solidFill>
            </a:rPr>
            <a:t>TKBB Danışma Kurulu, TKBB çatısı altında yer alan </a:t>
          </a:r>
          <a:r>
            <a:rPr lang="tr-TR" b="1" dirty="0">
              <a:solidFill>
                <a:srgbClr val="FFC000"/>
              </a:solidFill>
            </a:rPr>
            <a:t>bağımsız bir kuruldur.</a:t>
          </a:r>
        </a:p>
      </dgm:t>
    </dgm:pt>
    <dgm:pt modelId="{AE44BC89-09FC-47AE-80FA-9E3B719E9881}" type="parTrans" cxnId="{6D897EDD-8932-4355-8845-F05BEA5B4BC3}">
      <dgm:prSet/>
      <dgm:spPr/>
      <dgm:t>
        <a:bodyPr/>
        <a:lstStyle/>
        <a:p>
          <a:endParaRPr lang="tr-TR"/>
        </a:p>
      </dgm:t>
    </dgm:pt>
    <dgm:pt modelId="{3C18D8A6-8726-4286-9046-E43C143D659B}" type="sibTrans" cxnId="{6D897EDD-8932-4355-8845-F05BEA5B4BC3}">
      <dgm:prSet/>
      <dgm:spPr/>
      <dgm:t>
        <a:bodyPr/>
        <a:lstStyle/>
        <a:p>
          <a:endParaRPr lang="tr-TR"/>
        </a:p>
      </dgm:t>
    </dgm:pt>
    <dgm:pt modelId="{1520D6C9-F56A-4E8D-B4CE-1D3B0F10EBD0}">
      <dgm:prSet/>
      <dgm:spPr>
        <a:gradFill rotWithShape="0">
          <a:gsLst>
            <a:gs pos="100000">
              <a:srgbClr val="00206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rgbClr val="00206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>
              <a:solidFill>
                <a:schemeClr val="bg1"/>
              </a:solidFill>
            </a:rPr>
            <a:t>Kurulun karar ve standartları katılım bankaları için </a:t>
          </a:r>
          <a:r>
            <a:rPr lang="tr-TR" b="1" dirty="0">
              <a:solidFill>
                <a:srgbClr val="FFC000"/>
              </a:solidFill>
            </a:rPr>
            <a:t>bağlayıcıdır</a:t>
          </a:r>
          <a:r>
            <a:rPr lang="tr-TR" dirty="0">
              <a:solidFill>
                <a:schemeClr val="bg1"/>
              </a:solidFill>
            </a:rPr>
            <a:t>.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dirty="0">
            <a:solidFill>
              <a:srgbClr val="FFC000"/>
            </a:solidFill>
          </a:endParaRPr>
        </a:p>
      </dgm:t>
    </dgm:pt>
    <dgm:pt modelId="{AF6280BD-2F3A-42C5-B1FB-48528D7CC1CE}" type="parTrans" cxnId="{945BBFF1-B914-48B5-9E93-7591ACE0CE3B}">
      <dgm:prSet/>
      <dgm:spPr/>
      <dgm:t>
        <a:bodyPr/>
        <a:lstStyle/>
        <a:p>
          <a:endParaRPr lang="tr-TR"/>
        </a:p>
      </dgm:t>
    </dgm:pt>
    <dgm:pt modelId="{7814818C-A2E1-4115-B5FE-E9D40CBADCAC}" type="sibTrans" cxnId="{945BBFF1-B914-48B5-9E93-7591ACE0CE3B}">
      <dgm:prSet/>
      <dgm:spPr/>
      <dgm:t>
        <a:bodyPr/>
        <a:lstStyle/>
        <a:p>
          <a:endParaRPr lang="tr-TR"/>
        </a:p>
      </dgm:t>
    </dgm:pt>
    <dgm:pt modelId="{19B21453-9C85-40E1-960F-D9F43C289442}">
      <dgm:prSet/>
      <dgm:spPr>
        <a:gradFill rotWithShape="0">
          <a:gsLst>
            <a:gs pos="0">
              <a:srgbClr val="002060"/>
            </a:gs>
            <a:gs pos="91000">
              <a:srgbClr val="002060"/>
            </a:gs>
            <a:gs pos="15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rgbClr val="002060"/>
          </a:solidFill>
        </a:ln>
      </dgm:spPr>
      <dgm:t>
        <a:bodyPr/>
        <a:lstStyle/>
        <a:p>
          <a:r>
            <a:rPr lang="tr-TR" dirty="0">
              <a:solidFill>
                <a:schemeClr val="bg1"/>
              </a:solidFill>
            </a:rPr>
            <a:t>TKBB Danışma Kurulu, Türkiye’deki </a:t>
          </a:r>
          <a:r>
            <a:rPr lang="tr-TR" b="1" dirty="0">
              <a:solidFill>
                <a:srgbClr val="FFC000"/>
              </a:solidFill>
            </a:rPr>
            <a:t>merkezi danışma kuruludur.</a:t>
          </a:r>
        </a:p>
      </dgm:t>
    </dgm:pt>
    <dgm:pt modelId="{94F10EA0-F84B-4DEA-845B-03318F450798}" type="parTrans" cxnId="{3AE40975-DABC-47BD-9F7C-82DB1D6C659D}">
      <dgm:prSet/>
      <dgm:spPr/>
      <dgm:t>
        <a:bodyPr/>
        <a:lstStyle/>
        <a:p>
          <a:endParaRPr lang="tr-TR"/>
        </a:p>
      </dgm:t>
    </dgm:pt>
    <dgm:pt modelId="{1D53F333-1384-4756-82BD-C44BA338E7AD}" type="sibTrans" cxnId="{3AE40975-DABC-47BD-9F7C-82DB1D6C659D}">
      <dgm:prSet/>
      <dgm:spPr/>
      <dgm:t>
        <a:bodyPr/>
        <a:lstStyle/>
        <a:p>
          <a:endParaRPr lang="tr-TR"/>
        </a:p>
      </dgm:t>
    </dgm:pt>
    <dgm:pt modelId="{C3F45F2F-7A0F-430F-8AD9-D1FB74A65CEB}" type="pres">
      <dgm:prSet presAssocID="{52900351-A0D8-4D74-B9C4-AD48FF301900}" presName="Name0" presStyleCnt="0">
        <dgm:presLayoutVars>
          <dgm:dir/>
          <dgm:resizeHandles val="exact"/>
        </dgm:presLayoutVars>
      </dgm:prSet>
      <dgm:spPr/>
    </dgm:pt>
    <dgm:pt modelId="{37C8CA84-85BE-495E-ACF6-630E8E3FFE06}" type="pres">
      <dgm:prSet presAssocID="{19B21453-9C85-40E1-960F-D9F43C289442}" presName="Name5" presStyleLbl="vennNode1" presStyleIdx="0" presStyleCnt="3">
        <dgm:presLayoutVars>
          <dgm:bulletEnabled val="1"/>
        </dgm:presLayoutVars>
      </dgm:prSet>
      <dgm:spPr/>
    </dgm:pt>
    <dgm:pt modelId="{4CAC9D53-C147-400C-84D1-0628ADC4F3BB}" type="pres">
      <dgm:prSet presAssocID="{1D53F333-1384-4756-82BD-C44BA338E7AD}" presName="space" presStyleCnt="0"/>
      <dgm:spPr/>
    </dgm:pt>
    <dgm:pt modelId="{7EA5E489-91AF-4D91-ADDA-9BAD5B5D090C}" type="pres">
      <dgm:prSet presAssocID="{4F660EF6-6432-4E53-AD6B-CF5AF1C81886}" presName="Name5" presStyleLbl="vennNode1" presStyleIdx="1" presStyleCnt="3">
        <dgm:presLayoutVars>
          <dgm:bulletEnabled val="1"/>
        </dgm:presLayoutVars>
      </dgm:prSet>
      <dgm:spPr/>
    </dgm:pt>
    <dgm:pt modelId="{598D0719-B1E4-4E6D-B7C3-CE6BB5E4CDF6}" type="pres">
      <dgm:prSet presAssocID="{3C18D8A6-8726-4286-9046-E43C143D659B}" presName="space" presStyleCnt="0"/>
      <dgm:spPr/>
    </dgm:pt>
    <dgm:pt modelId="{C6EB21B9-38C0-41BA-B279-F68E01D76FC4}" type="pres">
      <dgm:prSet presAssocID="{1520D6C9-F56A-4E8D-B4CE-1D3B0F10EBD0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3AE40975-DABC-47BD-9F7C-82DB1D6C659D}" srcId="{52900351-A0D8-4D74-B9C4-AD48FF301900}" destId="{19B21453-9C85-40E1-960F-D9F43C289442}" srcOrd="0" destOrd="0" parTransId="{94F10EA0-F84B-4DEA-845B-03318F450798}" sibTransId="{1D53F333-1384-4756-82BD-C44BA338E7AD}"/>
    <dgm:cxn modelId="{FFD31F76-4C82-4E7B-9E23-13FD26344DB0}" type="presOf" srcId="{19B21453-9C85-40E1-960F-D9F43C289442}" destId="{37C8CA84-85BE-495E-ACF6-630E8E3FFE06}" srcOrd="0" destOrd="0" presId="urn:microsoft.com/office/officeart/2005/8/layout/venn3"/>
    <dgm:cxn modelId="{E435819A-772D-4284-9A4B-E6A963E3658E}" type="presOf" srcId="{4F660EF6-6432-4E53-AD6B-CF5AF1C81886}" destId="{7EA5E489-91AF-4D91-ADDA-9BAD5B5D090C}" srcOrd="0" destOrd="0" presId="urn:microsoft.com/office/officeart/2005/8/layout/venn3"/>
    <dgm:cxn modelId="{AB8F7AB4-510B-4F88-B4FE-B96B074B8017}" type="presOf" srcId="{52900351-A0D8-4D74-B9C4-AD48FF301900}" destId="{C3F45F2F-7A0F-430F-8AD9-D1FB74A65CEB}" srcOrd="0" destOrd="0" presId="urn:microsoft.com/office/officeart/2005/8/layout/venn3"/>
    <dgm:cxn modelId="{2CCF61BA-673E-41B9-8718-2D829904A4A7}" type="presOf" srcId="{1520D6C9-F56A-4E8D-B4CE-1D3B0F10EBD0}" destId="{C6EB21B9-38C0-41BA-B279-F68E01D76FC4}" srcOrd="0" destOrd="0" presId="urn:microsoft.com/office/officeart/2005/8/layout/venn3"/>
    <dgm:cxn modelId="{6D897EDD-8932-4355-8845-F05BEA5B4BC3}" srcId="{52900351-A0D8-4D74-B9C4-AD48FF301900}" destId="{4F660EF6-6432-4E53-AD6B-CF5AF1C81886}" srcOrd="1" destOrd="0" parTransId="{AE44BC89-09FC-47AE-80FA-9E3B719E9881}" sibTransId="{3C18D8A6-8726-4286-9046-E43C143D659B}"/>
    <dgm:cxn modelId="{945BBFF1-B914-48B5-9E93-7591ACE0CE3B}" srcId="{52900351-A0D8-4D74-B9C4-AD48FF301900}" destId="{1520D6C9-F56A-4E8D-B4CE-1D3B0F10EBD0}" srcOrd="2" destOrd="0" parTransId="{AF6280BD-2F3A-42C5-B1FB-48528D7CC1CE}" sibTransId="{7814818C-A2E1-4115-B5FE-E9D40CBADCAC}"/>
    <dgm:cxn modelId="{F4B508CC-240A-4111-B0ED-63C80233DABF}" type="presParOf" srcId="{C3F45F2F-7A0F-430F-8AD9-D1FB74A65CEB}" destId="{37C8CA84-85BE-495E-ACF6-630E8E3FFE06}" srcOrd="0" destOrd="0" presId="urn:microsoft.com/office/officeart/2005/8/layout/venn3"/>
    <dgm:cxn modelId="{0E93AE23-68A5-4ED5-BC4A-6DD1DA204354}" type="presParOf" srcId="{C3F45F2F-7A0F-430F-8AD9-D1FB74A65CEB}" destId="{4CAC9D53-C147-400C-84D1-0628ADC4F3BB}" srcOrd="1" destOrd="0" presId="urn:microsoft.com/office/officeart/2005/8/layout/venn3"/>
    <dgm:cxn modelId="{812C4500-1BF6-46CB-9129-A7FA48BF6D13}" type="presParOf" srcId="{C3F45F2F-7A0F-430F-8AD9-D1FB74A65CEB}" destId="{7EA5E489-91AF-4D91-ADDA-9BAD5B5D090C}" srcOrd="2" destOrd="0" presId="urn:microsoft.com/office/officeart/2005/8/layout/venn3"/>
    <dgm:cxn modelId="{ACF9B401-B312-4E0F-8CD8-D525443DFB10}" type="presParOf" srcId="{C3F45F2F-7A0F-430F-8AD9-D1FB74A65CEB}" destId="{598D0719-B1E4-4E6D-B7C3-CE6BB5E4CDF6}" srcOrd="3" destOrd="0" presId="urn:microsoft.com/office/officeart/2005/8/layout/venn3"/>
    <dgm:cxn modelId="{97C187A1-E82A-41E4-8980-7A75415A474B}" type="presParOf" srcId="{C3F45F2F-7A0F-430F-8AD9-D1FB74A65CEB}" destId="{C6EB21B9-38C0-41BA-B279-F68E01D76FC4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EC0B6-A7E8-4D92-9ECF-E0C8D0FEB1F1}" type="doc">
      <dgm:prSet loTypeId="urn:microsoft.com/office/officeart/2005/8/layout/bProcess3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FD5AA504-6325-4399-B801-DBFBED43E43B}">
      <dgm:prSet custT="1"/>
      <dgm:spPr/>
      <dgm:t>
        <a:bodyPr/>
        <a:lstStyle/>
        <a:p>
          <a:r>
            <a:rPr lang="tr-TR" sz="1400" b="1" dirty="0">
              <a:solidFill>
                <a:srgbClr val="FFC000"/>
              </a:solidFill>
            </a:rPr>
            <a:t>Standart konusu</a:t>
          </a:r>
          <a:r>
            <a:rPr lang="tr-TR" sz="1400" b="1" dirty="0"/>
            <a:t>nun belirlenmesi</a:t>
          </a:r>
          <a:endParaRPr lang="tr-TR" sz="1400" dirty="0"/>
        </a:p>
      </dgm:t>
    </dgm:pt>
    <dgm:pt modelId="{7AC71961-C4F4-4A62-81E8-13CC74CC35D4}" type="parTrans" cxnId="{3E631342-EA91-4803-8F4B-49DB922D76A2}">
      <dgm:prSet/>
      <dgm:spPr/>
      <dgm:t>
        <a:bodyPr/>
        <a:lstStyle/>
        <a:p>
          <a:endParaRPr lang="tr-TR"/>
        </a:p>
      </dgm:t>
    </dgm:pt>
    <dgm:pt modelId="{01E472E8-87FC-448F-A1BF-A38D65E6FEDD}" type="sibTrans" cxnId="{3E631342-EA91-4803-8F4B-49DB922D76A2}">
      <dgm:prSet/>
      <dgm:spPr/>
      <dgm:t>
        <a:bodyPr/>
        <a:lstStyle/>
        <a:p>
          <a:endParaRPr lang="tr-TR"/>
        </a:p>
      </dgm:t>
    </dgm:pt>
    <dgm:pt modelId="{057E00FE-073E-45A1-82B1-C489CEE94625}">
      <dgm:prSet custT="1"/>
      <dgm:spPr/>
      <dgm:t>
        <a:bodyPr/>
        <a:lstStyle/>
        <a:p>
          <a:r>
            <a:rPr lang="tr-TR" sz="1400" dirty="0"/>
            <a:t>Uzman tarafından </a:t>
          </a:r>
          <a:r>
            <a:rPr lang="tr-TR" sz="1400" b="1" dirty="0">
              <a:solidFill>
                <a:srgbClr val="FFC000"/>
              </a:solidFill>
            </a:rPr>
            <a:t>araştırma faaliyetleri</a:t>
          </a:r>
          <a:r>
            <a:rPr lang="tr-TR" sz="1400" dirty="0"/>
            <a:t>nin gerçekleştirilmesi ve rapor hazırlanması</a:t>
          </a:r>
        </a:p>
      </dgm:t>
    </dgm:pt>
    <dgm:pt modelId="{D9C4A9F6-5B4E-46B1-88DF-19A2404021D4}" type="parTrans" cxnId="{E5FBE2FC-FFF1-404E-B845-19ACB3A48B98}">
      <dgm:prSet/>
      <dgm:spPr/>
      <dgm:t>
        <a:bodyPr/>
        <a:lstStyle/>
        <a:p>
          <a:endParaRPr lang="tr-TR"/>
        </a:p>
      </dgm:t>
    </dgm:pt>
    <dgm:pt modelId="{E349FFBC-D12F-4631-9FD6-C435504AFA18}" type="sibTrans" cxnId="{E5FBE2FC-FFF1-404E-B845-19ACB3A48B98}">
      <dgm:prSet/>
      <dgm:spPr/>
      <dgm:t>
        <a:bodyPr/>
        <a:lstStyle/>
        <a:p>
          <a:endParaRPr lang="tr-TR"/>
        </a:p>
      </dgm:t>
    </dgm:pt>
    <dgm:pt modelId="{0CAFFAA0-3865-4BE5-B8F5-A89A102596BD}">
      <dgm:prSet custT="1"/>
      <dgm:spPr/>
      <dgm:t>
        <a:bodyPr/>
        <a:lstStyle/>
        <a:p>
          <a:r>
            <a:rPr lang="tr-TR" sz="1400" dirty="0"/>
            <a:t>Standardın </a:t>
          </a:r>
          <a:r>
            <a:rPr lang="tr-TR" sz="1400" b="1" dirty="0">
              <a:solidFill>
                <a:srgbClr val="FFC000"/>
              </a:solidFill>
            </a:rPr>
            <a:t>ilk taslağı</a:t>
          </a:r>
          <a:r>
            <a:rPr lang="tr-TR" sz="1400" dirty="0"/>
            <a:t>nın hazırlanması</a:t>
          </a:r>
        </a:p>
      </dgm:t>
    </dgm:pt>
    <dgm:pt modelId="{B6F4C094-9C59-4EEF-A988-B7D4F0A5B245}" type="parTrans" cxnId="{DC3953DD-38C6-4EE2-B650-54CCC72E6F5E}">
      <dgm:prSet/>
      <dgm:spPr/>
      <dgm:t>
        <a:bodyPr/>
        <a:lstStyle/>
        <a:p>
          <a:endParaRPr lang="tr-TR"/>
        </a:p>
      </dgm:t>
    </dgm:pt>
    <dgm:pt modelId="{C4D9B93F-7816-4DFF-BE6F-DA4EFE450572}" type="sibTrans" cxnId="{DC3953DD-38C6-4EE2-B650-54CCC72E6F5E}">
      <dgm:prSet/>
      <dgm:spPr/>
      <dgm:t>
        <a:bodyPr/>
        <a:lstStyle/>
        <a:p>
          <a:endParaRPr lang="tr-TR"/>
        </a:p>
      </dgm:t>
    </dgm:pt>
    <dgm:pt modelId="{7CF68183-B397-46C5-9759-5359C941F65D}">
      <dgm:prSet custT="1"/>
      <dgm:spPr/>
      <dgm:t>
        <a:bodyPr/>
        <a:lstStyle/>
        <a:p>
          <a:r>
            <a:rPr lang="tr-TR" sz="1400" dirty="0"/>
            <a:t>İlgili kurul üyesinin görüşleri doğrultusunda rapor ve taslağın güncellenmesi</a:t>
          </a:r>
        </a:p>
      </dgm:t>
    </dgm:pt>
    <dgm:pt modelId="{1EFA2FB5-DD19-4462-B7CC-D2AB1C5A9570}" type="parTrans" cxnId="{5BF017DE-24B9-4B2E-8F19-CBF74D790D85}">
      <dgm:prSet/>
      <dgm:spPr/>
      <dgm:t>
        <a:bodyPr/>
        <a:lstStyle/>
        <a:p>
          <a:endParaRPr lang="tr-TR"/>
        </a:p>
      </dgm:t>
    </dgm:pt>
    <dgm:pt modelId="{20680936-5EAF-41FD-A532-5E6278FBA8BF}" type="sibTrans" cxnId="{5BF017DE-24B9-4B2E-8F19-CBF74D790D85}">
      <dgm:prSet/>
      <dgm:spPr/>
      <dgm:t>
        <a:bodyPr/>
        <a:lstStyle/>
        <a:p>
          <a:endParaRPr lang="tr-TR"/>
        </a:p>
      </dgm:t>
    </dgm:pt>
    <dgm:pt modelId="{CBE8F815-4734-4273-9F93-246F163A32FC}">
      <dgm:prSet custT="1"/>
      <dgm:spPr/>
      <dgm:t>
        <a:bodyPr/>
        <a:lstStyle/>
        <a:p>
          <a:r>
            <a:rPr lang="tr-TR" sz="1400" dirty="0"/>
            <a:t>Standart için bir Kurul üyesi ve uzmanın </a:t>
          </a:r>
          <a:r>
            <a:rPr lang="tr-TR" sz="1400" b="1" dirty="0">
              <a:solidFill>
                <a:srgbClr val="FFC000"/>
              </a:solidFill>
            </a:rPr>
            <a:t>görevlendirilme</a:t>
          </a:r>
          <a:r>
            <a:rPr lang="tr-TR" sz="1400" dirty="0"/>
            <a:t>si</a:t>
          </a:r>
        </a:p>
      </dgm:t>
    </dgm:pt>
    <dgm:pt modelId="{ED3DE42F-2E2D-4AEC-987E-61062CA2AB84}" type="parTrans" cxnId="{E10B3FC9-F71D-431E-8D0C-B60DDB39EE55}">
      <dgm:prSet/>
      <dgm:spPr/>
      <dgm:t>
        <a:bodyPr/>
        <a:lstStyle/>
        <a:p>
          <a:endParaRPr lang="tr-TR"/>
        </a:p>
      </dgm:t>
    </dgm:pt>
    <dgm:pt modelId="{E872B605-0488-4BBB-9E5D-4C2675B5F055}" type="sibTrans" cxnId="{E10B3FC9-F71D-431E-8D0C-B60DDB39EE55}">
      <dgm:prSet/>
      <dgm:spPr/>
      <dgm:t>
        <a:bodyPr/>
        <a:lstStyle/>
        <a:p>
          <a:endParaRPr lang="tr-TR"/>
        </a:p>
      </dgm:t>
    </dgm:pt>
    <dgm:pt modelId="{661DD143-B6E6-43A5-8CEB-4CCC8272B56F}">
      <dgm:prSet custT="1"/>
      <dgm:spPr/>
      <dgm:t>
        <a:bodyPr/>
        <a:lstStyle/>
        <a:p>
          <a:r>
            <a:rPr lang="tr-TR" sz="1300" dirty="0"/>
            <a:t>Standart taslağının Kurul gündemine alınması </a:t>
          </a:r>
          <a:r>
            <a:rPr lang="tr-TR" sz="1400" b="1" dirty="0">
              <a:solidFill>
                <a:srgbClr val="FFC000"/>
              </a:solidFill>
            </a:rPr>
            <a:t>tüm Kurul üyelerinin görüşleri </a:t>
          </a:r>
          <a:r>
            <a:rPr lang="tr-TR" sz="1300" dirty="0"/>
            <a:t>doğrultusunda muhtevasının netleştirilmesi</a:t>
          </a:r>
        </a:p>
      </dgm:t>
    </dgm:pt>
    <dgm:pt modelId="{DFEF8EF7-7BC3-47A7-B64F-62962C9279B5}" type="parTrans" cxnId="{FD6AF75B-1EA4-4CC0-AC7A-4F07DD6CA78D}">
      <dgm:prSet/>
      <dgm:spPr/>
      <dgm:t>
        <a:bodyPr/>
        <a:lstStyle/>
        <a:p>
          <a:endParaRPr lang="tr-TR"/>
        </a:p>
      </dgm:t>
    </dgm:pt>
    <dgm:pt modelId="{3D7922DE-6552-4A4B-A89D-8D56C99009A0}" type="sibTrans" cxnId="{FD6AF75B-1EA4-4CC0-AC7A-4F07DD6CA78D}">
      <dgm:prSet/>
      <dgm:spPr/>
      <dgm:t>
        <a:bodyPr/>
        <a:lstStyle/>
        <a:p>
          <a:endParaRPr lang="tr-TR"/>
        </a:p>
      </dgm:t>
    </dgm:pt>
    <dgm:pt modelId="{645164D0-CC03-446C-84C2-E710B45D493F}">
      <dgm:prSet custT="1"/>
      <dgm:spPr/>
      <dgm:t>
        <a:bodyPr/>
        <a:lstStyle/>
        <a:p>
          <a:r>
            <a:rPr lang="tr-TR" sz="1300" dirty="0"/>
            <a:t>Kurulca hazırlanan standart taslağının </a:t>
          </a:r>
          <a:r>
            <a:rPr lang="tr-TR" sz="1400" b="1" i="0" dirty="0">
              <a:solidFill>
                <a:srgbClr val="FFC000"/>
              </a:solidFill>
            </a:rPr>
            <a:t>paydaş kuruluşlar </a:t>
          </a:r>
          <a:r>
            <a:rPr lang="tr-TR" sz="1300" dirty="0"/>
            <a:t>tarafından incelenerek görüşlerin Kurula iletilmesi</a:t>
          </a:r>
        </a:p>
      </dgm:t>
    </dgm:pt>
    <dgm:pt modelId="{D4601559-D815-49B3-886D-9B55D861ED68}" type="parTrans" cxnId="{755575D6-9A75-4CC9-9334-730760FCDF5F}">
      <dgm:prSet/>
      <dgm:spPr/>
      <dgm:t>
        <a:bodyPr/>
        <a:lstStyle/>
        <a:p>
          <a:endParaRPr lang="tr-TR"/>
        </a:p>
      </dgm:t>
    </dgm:pt>
    <dgm:pt modelId="{DA27DCBF-3EED-42FD-99EB-286F5A110248}" type="sibTrans" cxnId="{755575D6-9A75-4CC9-9334-730760FCDF5F}">
      <dgm:prSet/>
      <dgm:spPr/>
      <dgm:t>
        <a:bodyPr/>
        <a:lstStyle/>
        <a:p>
          <a:endParaRPr lang="tr-TR"/>
        </a:p>
      </dgm:t>
    </dgm:pt>
    <dgm:pt modelId="{83B2AE65-D3C4-4E65-AA48-86580A6C5E6D}">
      <dgm:prSet custT="1"/>
      <dgm:spPr/>
      <dgm:t>
        <a:bodyPr/>
        <a:lstStyle/>
        <a:p>
          <a:r>
            <a:rPr lang="tr-TR" sz="1300" dirty="0"/>
            <a:t>Paydaş Kuruluşlardan gelen görüşlerin değerlendirilmesi</a:t>
          </a:r>
        </a:p>
      </dgm:t>
    </dgm:pt>
    <dgm:pt modelId="{D1E0DE57-598B-4D6C-A962-8ADAF6EF7A18}" type="parTrans" cxnId="{C1A4A9FA-1B6E-4068-99F5-B5D75AEA1237}">
      <dgm:prSet/>
      <dgm:spPr/>
      <dgm:t>
        <a:bodyPr/>
        <a:lstStyle/>
        <a:p>
          <a:endParaRPr lang="tr-TR"/>
        </a:p>
      </dgm:t>
    </dgm:pt>
    <dgm:pt modelId="{AB3E878F-979D-45C9-AF11-27877DC830D1}" type="sibTrans" cxnId="{C1A4A9FA-1B6E-4068-99F5-B5D75AEA1237}">
      <dgm:prSet/>
      <dgm:spPr/>
      <dgm:t>
        <a:bodyPr/>
        <a:lstStyle/>
        <a:p>
          <a:endParaRPr lang="tr-TR"/>
        </a:p>
      </dgm:t>
    </dgm:pt>
    <dgm:pt modelId="{F0BAEEC9-E8EF-43D2-B58F-522C9EC22D2F}">
      <dgm:prSet custT="1"/>
      <dgm:spPr/>
      <dgm:t>
        <a:bodyPr/>
        <a:lstStyle/>
        <a:p>
          <a:r>
            <a:rPr lang="tr-TR" sz="1400" dirty="0"/>
            <a:t>Standart üzerinde </a:t>
          </a:r>
          <a:r>
            <a:rPr lang="tr-TR" sz="1400" b="1" dirty="0" err="1">
              <a:solidFill>
                <a:srgbClr val="FFC000"/>
              </a:solidFill>
            </a:rPr>
            <a:t>çalıştay</a:t>
          </a:r>
          <a:r>
            <a:rPr lang="tr-TR" sz="1400" dirty="0"/>
            <a:t> düzenlenmesi</a:t>
          </a:r>
        </a:p>
      </dgm:t>
    </dgm:pt>
    <dgm:pt modelId="{A7DA82C7-20DD-4BD0-A47D-C0075926E1BC}" type="parTrans" cxnId="{C7D7ED77-33BF-44CF-B94B-C5ABE950147D}">
      <dgm:prSet/>
      <dgm:spPr/>
      <dgm:t>
        <a:bodyPr/>
        <a:lstStyle/>
        <a:p>
          <a:endParaRPr lang="tr-TR"/>
        </a:p>
      </dgm:t>
    </dgm:pt>
    <dgm:pt modelId="{B3DD87B4-98DF-4FB7-B2A5-DBC7217044DC}" type="sibTrans" cxnId="{C7D7ED77-33BF-44CF-B94B-C5ABE950147D}">
      <dgm:prSet/>
      <dgm:spPr/>
      <dgm:t>
        <a:bodyPr/>
        <a:lstStyle/>
        <a:p>
          <a:endParaRPr lang="tr-TR"/>
        </a:p>
      </dgm:t>
    </dgm:pt>
    <dgm:pt modelId="{F119D2FC-B7AA-44AC-ADB8-8BDD5DDB9810}">
      <dgm:prSet custT="1"/>
      <dgm:spPr/>
      <dgm:t>
        <a:bodyPr/>
        <a:lstStyle/>
        <a:p>
          <a:r>
            <a:rPr lang="tr-TR" sz="1300" dirty="0" err="1"/>
            <a:t>Çalıştay</a:t>
          </a:r>
          <a:r>
            <a:rPr lang="tr-TR" sz="1300" dirty="0"/>
            <a:t> sonrası standarda nihai şeklinin verilmesi</a:t>
          </a:r>
        </a:p>
      </dgm:t>
    </dgm:pt>
    <dgm:pt modelId="{76C6CA90-DB59-4CF5-8DCF-03E4577F46B9}" type="parTrans" cxnId="{C0C93311-36F9-4AB9-9D10-14461AFB9B87}">
      <dgm:prSet/>
      <dgm:spPr/>
      <dgm:t>
        <a:bodyPr/>
        <a:lstStyle/>
        <a:p>
          <a:endParaRPr lang="tr-TR"/>
        </a:p>
      </dgm:t>
    </dgm:pt>
    <dgm:pt modelId="{C129B220-FAB7-4B4D-821B-3BB51179073D}" type="sibTrans" cxnId="{C0C93311-36F9-4AB9-9D10-14461AFB9B87}">
      <dgm:prSet/>
      <dgm:spPr/>
      <dgm:t>
        <a:bodyPr/>
        <a:lstStyle/>
        <a:p>
          <a:endParaRPr lang="tr-TR"/>
        </a:p>
      </dgm:t>
    </dgm:pt>
    <dgm:pt modelId="{8867602D-0911-4380-A4C4-7F2254F14FD2}">
      <dgm:prSet custT="1"/>
      <dgm:spPr/>
      <dgm:t>
        <a:bodyPr/>
        <a:lstStyle/>
        <a:p>
          <a:r>
            <a:rPr lang="tr-TR" sz="1300" dirty="0"/>
            <a:t>Standardın yayımlanmak ve ilgili kuruluşlarla paylaşılmak üzere </a:t>
          </a:r>
          <a:r>
            <a:rPr lang="tr-TR" sz="1300" dirty="0" err="1"/>
            <a:t>TKBB’ye</a:t>
          </a:r>
          <a:r>
            <a:rPr lang="tr-TR" sz="1300" dirty="0"/>
            <a:t> iletilmesi</a:t>
          </a:r>
        </a:p>
      </dgm:t>
    </dgm:pt>
    <dgm:pt modelId="{BF024072-3F43-43E2-9FD7-8A591B856938}" type="parTrans" cxnId="{E070C915-1214-4803-B8EE-41A6BC58163A}">
      <dgm:prSet/>
      <dgm:spPr/>
      <dgm:t>
        <a:bodyPr/>
        <a:lstStyle/>
        <a:p>
          <a:endParaRPr lang="tr-TR"/>
        </a:p>
      </dgm:t>
    </dgm:pt>
    <dgm:pt modelId="{71466533-268C-4663-A895-0418DE9E4E33}" type="sibTrans" cxnId="{E070C915-1214-4803-B8EE-41A6BC58163A}">
      <dgm:prSet/>
      <dgm:spPr/>
      <dgm:t>
        <a:bodyPr/>
        <a:lstStyle/>
        <a:p>
          <a:endParaRPr lang="tr-TR"/>
        </a:p>
      </dgm:t>
    </dgm:pt>
    <dgm:pt modelId="{C5B29D6A-048E-464F-95AB-5B2F3799567A}" type="pres">
      <dgm:prSet presAssocID="{675EC0B6-A7E8-4D92-9ECF-E0C8D0FEB1F1}" presName="Name0" presStyleCnt="0">
        <dgm:presLayoutVars>
          <dgm:dir/>
          <dgm:resizeHandles val="exact"/>
        </dgm:presLayoutVars>
      </dgm:prSet>
      <dgm:spPr/>
    </dgm:pt>
    <dgm:pt modelId="{E9C38168-BFF9-4E94-B77B-4EC35ECB17CD}" type="pres">
      <dgm:prSet presAssocID="{FD5AA504-6325-4399-B801-DBFBED43E43B}" presName="node" presStyleLbl="node1" presStyleIdx="0" presStyleCnt="11">
        <dgm:presLayoutVars>
          <dgm:bulletEnabled val="1"/>
        </dgm:presLayoutVars>
      </dgm:prSet>
      <dgm:spPr/>
    </dgm:pt>
    <dgm:pt modelId="{BB136978-BDFE-4157-A498-7F517623CD2E}" type="pres">
      <dgm:prSet presAssocID="{01E472E8-87FC-448F-A1BF-A38D65E6FEDD}" presName="sibTrans" presStyleLbl="sibTrans1D1" presStyleIdx="0" presStyleCnt="10"/>
      <dgm:spPr/>
    </dgm:pt>
    <dgm:pt modelId="{D8544911-2A4D-42EC-B03F-3AE7D72416D8}" type="pres">
      <dgm:prSet presAssocID="{01E472E8-87FC-448F-A1BF-A38D65E6FEDD}" presName="connectorText" presStyleLbl="sibTrans1D1" presStyleIdx="0" presStyleCnt="10"/>
      <dgm:spPr/>
    </dgm:pt>
    <dgm:pt modelId="{2D55EC1F-8255-47FE-9F7E-E6439419995D}" type="pres">
      <dgm:prSet presAssocID="{CBE8F815-4734-4273-9F93-246F163A32FC}" presName="node" presStyleLbl="node1" presStyleIdx="1" presStyleCnt="11">
        <dgm:presLayoutVars>
          <dgm:bulletEnabled val="1"/>
        </dgm:presLayoutVars>
      </dgm:prSet>
      <dgm:spPr/>
    </dgm:pt>
    <dgm:pt modelId="{DE748B3C-9073-4D79-8750-0C39233C681D}" type="pres">
      <dgm:prSet presAssocID="{E872B605-0488-4BBB-9E5D-4C2675B5F055}" presName="sibTrans" presStyleLbl="sibTrans1D1" presStyleIdx="1" presStyleCnt="10"/>
      <dgm:spPr/>
    </dgm:pt>
    <dgm:pt modelId="{1FD9B939-335C-4323-BF6E-D5AA5FB6D5B1}" type="pres">
      <dgm:prSet presAssocID="{E872B605-0488-4BBB-9E5D-4C2675B5F055}" presName="connectorText" presStyleLbl="sibTrans1D1" presStyleIdx="1" presStyleCnt="10"/>
      <dgm:spPr/>
    </dgm:pt>
    <dgm:pt modelId="{D8D15502-96A7-43AA-9FBC-6C405E70538A}" type="pres">
      <dgm:prSet presAssocID="{057E00FE-073E-45A1-82B1-C489CEE94625}" presName="node" presStyleLbl="node1" presStyleIdx="2" presStyleCnt="11">
        <dgm:presLayoutVars>
          <dgm:bulletEnabled val="1"/>
        </dgm:presLayoutVars>
      </dgm:prSet>
      <dgm:spPr/>
    </dgm:pt>
    <dgm:pt modelId="{87954705-6412-47E1-AE4B-4B9F3E56ABB1}" type="pres">
      <dgm:prSet presAssocID="{E349FFBC-D12F-4631-9FD6-C435504AFA18}" presName="sibTrans" presStyleLbl="sibTrans1D1" presStyleIdx="2" presStyleCnt="10"/>
      <dgm:spPr/>
    </dgm:pt>
    <dgm:pt modelId="{74636B3A-B6CB-43F4-B5B6-01D3D62E7F13}" type="pres">
      <dgm:prSet presAssocID="{E349FFBC-D12F-4631-9FD6-C435504AFA18}" presName="connectorText" presStyleLbl="sibTrans1D1" presStyleIdx="2" presStyleCnt="10"/>
      <dgm:spPr/>
    </dgm:pt>
    <dgm:pt modelId="{5559A7FC-C0F6-4826-89A8-5CBF9D27F840}" type="pres">
      <dgm:prSet presAssocID="{0CAFFAA0-3865-4BE5-B8F5-A89A102596BD}" presName="node" presStyleLbl="node1" presStyleIdx="3" presStyleCnt="11">
        <dgm:presLayoutVars>
          <dgm:bulletEnabled val="1"/>
        </dgm:presLayoutVars>
      </dgm:prSet>
      <dgm:spPr/>
    </dgm:pt>
    <dgm:pt modelId="{BD39EA65-8952-46E5-A7B5-931072F8B613}" type="pres">
      <dgm:prSet presAssocID="{C4D9B93F-7816-4DFF-BE6F-DA4EFE450572}" presName="sibTrans" presStyleLbl="sibTrans1D1" presStyleIdx="3" presStyleCnt="10"/>
      <dgm:spPr/>
    </dgm:pt>
    <dgm:pt modelId="{5F7804BA-08ED-487B-8D71-63A49C46DFAB}" type="pres">
      <dgm:prSet presAssocID="{C4D9B93F-7816-4DFF-BE6F-DA4EFE450572}" presName="connectorText" presStyleLbl="sibTrans1D1" presStyleIdx="3" presStyleCnt="10"/>
      <dgm:spPr/>
    </dgm:pt>
    <dgm:pt modelId="{AC04F3D5-67E9-4E54-B695-04E4D8253471}" type="pres">
      <dgm:prSet presAssocID="{7CF68183-B397-46C5-9759-5359C941F65D}" presName="node" presStyleLbl="node1" presStyleIdx="4" presStyleCnt="11">
        <dgm:presLayoutVars>
          <dgm:bulletEnabled val="1"/>
        </dgm:presLayoutVars>
      </dgm:prSet>
      <dgm:spPr/>
    </dgm:pt>
    <dgm:pt modelId="{A687B4B5-8D3C-4BAC-9E50-D6032F218FC2}" type="pres">
      <dgm:prSet presAssocID="{20680936-5EAF-41FD-A532-5E6278FBA8BF}" presName="sibTrans" presStyleLbl="sibTrans1D1" presStyleIdx="4" presStyleCnt="10"/>
      <dgm:spPr/>
    </dgm:pt>
    <dgm:pt modelId="{69576D29-5C77-427F-960F-BAF4EA7BA4E9}" type="pres">
      <dgm:prSet presAssocID="{20680936-5EAF-41FD-A532-5E6278FBA8BF}" presName="connectorText" presStyleLbl="sibTrans1D1" presStyleIdx="4" presStyleCnt="10"/>
      <dgm:spPr/>
    </dgm:pt>
    <dgm:pt modelId="{A788AB63-D89F-47A0-9722-7E6ED595F774}" type="pres">
      <dgm:prSet presAssocID="{661DD143-B6E6-43A5-8CEB-4CCC8272B56F}" presName="node" presStyleLbl="node1" presStyleIdx="5" presStyleCnt="11" custScaleX="129556">
        <dgm:presLayoutVars>
          <dgm:bulletEnabled val="1"/>
        </dgm:presLayoutVars>
      </dgm:prSet>
      <dgm:spPr/>
    </dgm:pt>
    <dgm:pt modelId="{683BA3CC-6542-4B9F-80E7-62F02EFBDDE7}" type="pres">
      <dgm:prSet presAssocID="{3D7922DE-6552-4A4B-A89D-8D56C99009A0}" presName="sibTrans" presStyleLbl="sibTrans1D1" presStyleIdx="5" presStyleCnt="10"/>
      <dgm:spPr/>
    </dgm:pt>
    <dgm:pt modelId="{135049D0-1B19-4EFD-B45B-54D9BD2AED63}" type="pres">
      <dgm:prSet presAssocID="{3D7922DE-6552-4A4B-A89D-8D56C99009A0}" presName="connectorText" presStyleLbl="sibTrans1D1" presStyleIdx="5" presStyleCnt="10"/>
      <dgm:spPr/>
    </dgm:pt>
    <dgm:pt modelId="{83C38EC5-40E9-4FB0-AEAA-DA421C779843}" type="pres">
      <dgm:prSet presAssocID="{645164D0-CC03-446C-84C2-E710B45D493F}" presName="node" presStyleLbl="node1" presStyleIdx="6" presStyleCnt="11" custScaleX="124039">
        <dgm:presLayoutVars>
          <dgm:bulletEnabled val="1"/>
        </dgm:presLayoutVars>
      </dgm:prSet>
      <dgm:spPr/>
    </dgm:pt>
    <dgm:pt modelId="{9EF866A3-573E-42BE-8F29-F744BD9B4674}" type="pres">
      <dgm:prSet presAssocID="{DA27DCBF-3EED-42FD-99EB-286F5A110248}" presName="sibTrans" presStyleLbl="sibTrans1D1" presStyleIdx="6" presStyleCnt="10"/>
      <dgm:spPr/>
    </dgm:pt>
    <dgm:pt modelId="{81967C08-A87B-4145-BE4F-2163D8DB72DC}" type="pres">
      <dgm:prSet presAssocID="{DA27DCBF-3EED-42FD-99EB-286F5A110248}" presName="connectorText" presStyleLbl="sibTrans1D1" presStyleIdx="6" presStyleCnt="10"/>
      <dgm:spPr/>
    </dgm:pt>
    <dgm:pt modelId="{7C9EDA0E-2423-4B74-8FC2-F9B30B3E2D92}" type="pres">
      <dgm:prSet presAssocID="{83B2AE65-D3C4-4E65-AA48-86580A6C5E6D}" presName="node" presStyleLbl="node1" presStyleIdx="7" presStyleCnt="11">
        <dgm:presLayoutVars>
          <dgm:bulletEnabled val="1"/>
        </dgm:presLayoutVars>
      </dgm:prSet>
      <dgm:spPr/>
    </dgm:pt>
    <dgm:pt modelId="{A57072A6-0619-4587-91D9-6DC96D85F267}" type="pres">
      <dgm:prSet presAssocID="{AB3E878F-979D-45C9-AF11-27877DC830D1}" presName="sibTrans" presStyleLbl="sibTrans1D1" presStyleIdx="7" presStyleCnt="10"/>
      <dgm:spPr/>
    </dgm:pt>
    <dgm:pt modelId="{D25F0529-54EA-40C2-975E-64740F23AF42}" type="pres">
      <dgm:prSet presAssocID="{AB3E878F-979D-45C9-AF11-27877DC830D1}" presName="connectorText" presStyleLbl="sibTrans1D1" presStyleIdx="7" presStyleCnt="10"/>
      <dgm:spPr/>
    </dgm:pt>
    <dgm:pt modelId="{D9939623-F2D6-440D-A32B-4CC19BAE5949}" type="pres">
      <dgm:prSet presAssocID="{F0BAEEC9-E8EF-43D2-B58F-522C9EC22D2F}" presName="node" presStyleLbl="node1" presStyleIdx="8" presStyleCnt="11">
        <dgm:presLayoutVars>
          <dgm:bulletEnabled val="1"/>
        </dgm:presLayoutVars>
      </dgm:prSet>
      <dgm:spPr/>
    </dgm:pt>
    <dgm:pt modelId="{00D7AA15-4115-4027-91C4-9E602D67F5CA}" type="pres">
      <dgm:prSet presAssocID="{B3DD87B4-98DF-4FB7-B2A5-DBC7217044DC}" presName="sibTrans" presStyleLbl="sibTrans1D1" presStyleIdx="8" presStyleCnt="10"/>
      <dgm:spPr/>
    </dgm:pt>
    <dgm:pt modelId="{43A3744B-DA0F-4C60-B585-7C4455AD1F33}" type="pres">
      <dgm:prSet presAssocID="{B3DD87B4-98DF-4FB7-B2A5-DBC7217044DC}" presName="connectorText" presStyleLbl="sibTrans1D1" presStyleIdx="8" presStyleCnt="10"/>
      <dgm:spPr/>
    </dgm:pt>
    <dgm:pt modelId="{451CCA80-2D0C-4506-859F-28E17F82322D}" type="pres">
      <dgm:prSet presAssocID="{F119D2FC-B7AA-44AC-ADB8-8BDD5DDB9810}" presName="node" presStyleLbl="node1" presStyleIdx="9" presStyleCnt="11">
        <dgm:presLayoutVars>
          <dgm:bulletEnabled val="1"/>
        </dgm:presLayoutVars>
      </dgm:prSet>
      <dgm:spPr/>
    </dgm:pt>
    <dgm:pt modelId="{76CB56C8-DBF9-43C9-9F7B-DB80C0C49ABE}" type="pres">
      <dgm:prSet presAssocID="{C129B220-FAB7-4B4D-821B-3BB51179073D}" presName="sibTrans" presStyleLbl="sibTrans1D1" presStyleIdx="9" presStyleCnt="10"/>
      <dgm:spPr/>
    </dgm:pt>
    <dgm:pt modelId="{88622595-47EA-44DC-A5F0-CA41AE98D884}" type="pres">
      <dgm:prSet presAssocID="{C129B220-FAB7-4B4D-821B-3BB51179073D}" presName="connectorText" presStyleLbl="sibTrans1D1" presStyleIdx="9" presStyleCnt="10"/>
      <dgm:spPr/>
    </dgm:pt>
    <dgm:pt modelId="{76EB4A78-00AF-4455-AFF1-743CEC1E7868}" type="pres">
      <dgm:prSet presAssocID="{8867602D-0911-4380-A4C4-7F2254F14FD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D2A1101-F808-4260-B431-95C3BFF02FE2}" type="presOf" srcId="{661DD143-B6E6-43A5-8CEB-4CCC8272B56F}" destId="{A788AB63-D89F-47A0-9722-7E6ED595F774}" srcOrd="0" destOrd="0" presId="urn:microsoft.com/office/officeart/2005/8/layout/bProcess3"/>
    <dgm:cxn modelId="{FE2BED08-3A80-445E-8C89-43E3E9C7ABD1}" type="presOf" srcId="{CBE8F815-4734-4273-9F93-246F163A32FC}" destId="{2D55EC1F-8255-47FE-9F7E-E6439419995D}" srcOrd="0" destOrd="0" presId="urn:microsoft.com/office/officeart/2005/8/layout/bProcess3"/>
    <dgm:cxn modelId="{DE47A20B-0C96-418F-9C1C-77AB67DFA627}" type="presOf" srcId="{E349FFBC-D12F-4631-9FD6-C435504AFA18}" destId="{87954705-6412-47E1-AE4B-4B9F3E56ABB1}" srcOrd="0" destOrd="0" presId="urn:microsoft.com/office/officeart/2005/8/layout/bProcess3"/>
    <dgm:cxn modelId="{00852E0C-B3C0-4BF4-9D63-1981C6ADB842}" type="presOf" srcId="{E349FFBC-D12F-4631-9FD6-C435504AFA18}" destId="{74636B3A-B6CB-43F4-B5B6-01D3D62E7F13}" srcOrd="1" destOrd="0" presId="urn:microsoft.com/office/officeart/2005/8/layout/bProcess3"/>
    <dgm:cxn modelId="{C0C93311-36F9-4AB9-9D10-14461AFB9B87}" srcId="{675EC0B6-A7E8-4D92-9ECF-E0C8D0FEB1F1}" destId="{F119D2FC-B7AA-44AC-ADB8-8BDD5DDB9810}" srcOrd="9" destOrd="0" parTransId="{76C6CA90-DB59-4CF5-8DCF-03E4577F46B9}" sibTransId="{C129B220-FAB7-4B4D-821B-3BB51179073D}"/>
    <dgm:cxn modelId="{E070C915-1214-4803-B8EE-41A6BC58163A}" srcId="{675EC0B6-A7E8-4D92-9ECF-E0C8D0FEB1F1}" destId="{8867602D-0911-4380-A4C4-7F2254F14FD2}" srcOrd="10" destOrd="0" parTransId="{BF024072-3F43-43E2-9FD7-8A591B856938}" sibTransId="{71466533-268C-4663-A895-0418DE9E4E33}"/>
    <dgm:cxn modelId="{FEA1C521-F8E8-4A47-83B5-C249973319D7}" type="presOf" srcId="{E872B605-0488-4BBB-9E5D-4C2675B5F055}" destId="{DE748B3C-9073-4D79-8750-0C39233C681D}" srcOrd="0" destOrd="0" presId="urn:microsoft.com/office/officeart/2005/8/layout/bProcess3"/>
    <dgm:cxn modelId="{7B2E1222-2EE5-46B0-B392-F72538727F17}" type="presOf" srcId="{0CAFFAA0-3865-4BE5-B8F5-A89A102596BD}" destId="{5559A7FC-C0F6-4826-89A8-5CBF9D27F840}" srcOrd="0" destOrd="0" presId="urn:microsoft.com/office/officeart/2005/8/layout/bProcess3"/>
    <dgm:cxn modelId="{11B36627-9014-43DC-972E-69D09395DC15}" type="presOf" srcId="{645164D0-CC03-446C-84C2-E710B45D493F}" destId="{83C38EC5-40E9-4FB0-AEAA-DA421C779843}" srcOrd="0" destOrd="0" presId="urn:microsoft.com/office/officeart/2005/8/layout/bProcess3"/>
    <dgm:cxn modelId="{7B919931-5387-474A-A86B-D029F04426BB}" type="presOf" srcId="{B3DD87B4-98DF-4FB7-B2A5-DBC7217044DC}" destId="{43A3744B-DA0F-4C60-B585-7C4455AD1F33}" srcOrd="1" destOrd="0" presId="urn:microsoft.com/office/officeart/2005/8/layout/bProcess3"/>
    <dgm:cxn modelId="{50A34D5B-04DA-4185-B913-01FD70B61722}" type="presOf" srcId="{AB3E878F-979D-45C9-AF11-27877DC830D1}" destId="{A57072A6-0619-4587-91D9-6DC96D85F267}" srcOrd="0" destOrd="0" presId="urn:microsoft.com/office/officeart/2005/8/layout/bProcess3"/>
    <dgm:cxn modelId="{FD6AF75B-1EA4-4CC0-AC7A-4F07DD6CA78D}" srcId="{675EC0B6-A7E8-4D92-9ECF-E0C8D0FEB1F1}" destId="{661DD143-B6E6-43A5-8CEB-4CCC8272B56F}" srcOrd="5" destOrd="0" parTransId="{DFEF8EF7-7BC3-47A7-B64F-62962C9279B5}" sibTransId="{3D7922DE-6552-4A4B-A89D-8D56C99009A0}"/>
    <dgm:cxn modelId="{3E631342-EA91-4803-8F4B-49DB922D76A2}" srcId="{675EC0B6-A7E8-4D92-9ECF-E0C8D0FEB1F1}" destId="{FD5AA504-6325-4399-B801-DBFBED43E43B}" srcOrd="0" destOrd="0" parTransId="{7AC71961-C4F4-4A62-81E8-13CC74CC35D4}" sibTransId="{01E472E8-87FC-448F-A1BF-A38D65E6FEDD}"/>
    <dgm:cxn modelId="{E2ABB348-2E81-45A4-A2F8-BDD864A8D4F9}" type="presOf" srcId="{20680936-5EAF-41FD-A532-5E6278FBA8BF}" destId="{A687B4B5-8D3C-4BAC-9E50-D6032F218FC2}" srcOrd="0" destOrd="0" presId="urn:microsoft.com/office/officeart/2005/8/layout/bProcess3"/>
    <dgm:cxn modelId="{C3821E4A-DF9F-4564-95E6-592227C3087F}" type="presOf" srcId="{C4D9B93F-7816-4DFF-BE6F-DA4EFE450572}" destId="{BD39EA65-8952-46E5-A7B5-931072F8B613}" srcOrd="0" destOrd="0" presId="urn:microsoft.com/office/officeart/2005/8/layout/bProcess3"/>
    <dgm:cxn modelId="{4712EB6A-7FA1-4272-A381-1D985DBFF07B}" type="presOf" srcId="{F119D2FC-B7AA-44AC-ADB8-8BDD5DDB9810}" destId="{451CCA80-2D0C-4506-859F-28E17F82322D}" srcOrd="0" destOrd="0" presId="urn:microsoft.com/office/officeart/2005/8/layout/bProcess3"/>
    <dgm:cxn modelId="{853B054D-6D75-45F0-BFB4-4EB9334AC305}" type="presOf" srcId="{FD5AA504-6325-4399-B801-DBFBED43E43B}" destId="{E9C38168-BFF9-4E94-B77B-4EC35ECB17CD}" srcOrd="0" destOrd="0" presId="urn:microsoft.com/office/officeart/2005/8/layout/bProcess3"/>
    <dgm:cxn modelId="{B9D8C04E-B01E-4082-8027-EC77F31D28E9}" type="presOf" srcId="{AB3E878F-979D-45C9-AF11-27877DC830D1}" destId="{D25F0529-54EA-40C2-975E-64740F23AF42}" srcOrd="1" destOrd="0" presId="urn:microsoft.com/office/officeart/2005/8/layout/bProcess3"/>
    <dgm:cxn modelId="{5730C96F-EBA2-4AFC-93E1-5CE94488479E}" type="presOf" srcId="{057E00FE-073E-45A1-82B1-C489CEE94625}" destId="{D8D15502-96A7-43AA-9FBC-6C405E70538A}" srcOrd="0" destOrd="0" presId="urn:microsoft.com/office/officeart/2005/8/layout/bProcess3"/>
    <dgm:cxn modelId="{9A0EDF75-A428-4802-8224-589E8A109A24}" type="presOf" srcId="{3D7922DE-6552-4A4B-A89D-8D56C99009A0}" destId="{135049D0-1B19-4EFD-B45B-54D9BD2AED63}" srcOrd="1" destOrd="0" presId="urn:microsoft.com/office/officeart/2005/8/layout/bProcess3"/>
    <dgm:cxn modelId="{749A4157-C586-442C-A204-954F5128766A}" type="presOf" srcId="{83B2AE65-D3C4-4E65-AA48-86580A6C5E6D}" destId="{7C9EDA0E-2423-4B74-8FC2-F9B30B3E2D92}" srcOrd="0" destOrd="0" presId="urn:microsoft.com/office/officeart/2005/8/layout/bProcess3"/>
    <dgm:cxn modelId="{C7D7ED77-33BF-44CF-B94B-C5ABE950147D}" srcId="{675EC0B6-A7E8-4D92-9ECF-E0C8D0FEB1F1}" destId="{F0BAEEC9-E8EF-43D2-B58F-522C9EC22D2F}" srcOrd="8" destOrd="0" parTransId="{A7DA82C7-20DD-4BD0-A47D-C0075926E1BC}" sibTransId="{B3DD87B4-98DF-4FB7-B2A5-DBC7217044DC}"/>
    <dgm:cxn modelId="{0867C17B-415C-4C94-96A2-98E3F54FFD2D}" type="presOf" srcId="{8867602D-0911-4380-A4C4-7F2254F14FD2}" destId="{76EB4A78-00AF-4455-AFF1-743CEC1E7868}" srcOrd="0" destOrd="0" presId="urn:microsoft.com/office/officeart/2005/8/layout/bProcess3"/>
    <dgm:cxn modelId="{109F4B8C-5A52-413F-8263-868E766135C1}" type="presOf" srcId="{3D7922DE-6552-4A4B-A89D-8D56C99009A0}" destId="{683BA3CC-6542-4B9F-80E7-62F02EFBDDE7}" srcOrd="0" destOrd="0" presId="urn:microsoft.com/office/officeart/2005/8/layout/bProcess3"/>
    <dgm:cxn modelId="{944B4A8F-58D3-4162-B3E3-4A989351390D}" type="presOf" srcId="{20680936-5EAF-41FD-A532-5E6278FBA8BF}" destId="{69576D29-5C77-427F-960F-BAF4EA7BA4E9}" srcOrd="1" destOrd="0" presId="urn:microsoft.com/office/officeart/2005/8/layout/bProcess3"/>
    <dgm:cxn modelId="{A6895592-4DA1-4200-997F-9DEE77E997E3}" type="presOf" srcId="{F0BAEEC9-E8EF-43D2-B58F-522C9EC22D2F}" destId="{D9939623-F2D6-440D-A32B-4CC19BAE5949}" srcOrd="0" destOrd="0" presId="urn:microsoft.com/office/officeart/2005/8/layout/bProcess3"/>
    <dgm:cxn modelId="{EDC8B49E-1C42-4FAA-9BD9-0A8CF99EDB26}" type="presOf" srcId="{675EC0B6-A7E8-4D92-9ECF-E0C8D0FEB1F1}" destId="{C5B29D6A-048E-464F-95AB-5B2F3799567A}" srcOrd="0" destOrd="0" presId="urn:microsoft.com/office/officeart/2005/8/layout/bProcess3"/>
    <dgm:cxn modelId="{6A3AF9A3-8E99-4145-9F24-B96E2725AF71}" type="presOf" srcId="{01E472E8-87FC-448F-A1BF-A38D65E6FEDD}" destId="{D8544911-2A4D-42EC-B03F-3AE7D72416D8}" srcOrd="1" destOrd="0" presId="urn:microsoft.com/office/officeart/2005/8/layout/bProcess3"/>
    <dgm:cxn modelId="{E68477AF-620D-47F4-A173-DEF95E7E28A5}" type="presOf" srcId="{C129B220-FAB7-4B4D-821B-3BB51179073D}" destId="{88622595-47EA-44DC-A5F0-CA41AE98D884}" srcOrd="1" destOrd="0" presId="urn:microsoft.com/office/officeart/2005/8/layout/bProcess3"/>
    <dgm:cxn modelId="{440C40B0-C1B8-488B-8101-5967D321102E}" type="presOf" srcId="{E872B605-0488-4BBB-9E5D-4C2675B5F055}" destId="{1FD9B939-335C-4323-BF6E-D5AA5FB6D5B1}" srcOrd="1" destOrd="0" presId="urn:microsoft.com/office/officeart/2005/8/layout/bProcess3"/>
    <dgm:cxn modelId="{27BD1CB4-B741-42AE-B22E-49B639971731}" type="presOf" srcId="{C129B220-FAB7-4B4D-821B-3BB51179073D}" destId="{76CB56C8-DBF9-43C9-9F7B-DB80C0C49ABE}" srcOrd="0" destOrd="0" presId="urn:microsoft.com/office/officeart/2005/8/layout/bProcess3"/>
    <dgm:cxn modelId="{9B3D36BB-52ED-4AD3-910F-C830C2CA9E29}" type="presOf" srcId="{7CF68183-B397-46C5-9759-5359C941F65D}" destId="{AC04F3D5-67E9-4E54-B695-04E4D8253471}" srcOrd="0" destOrd="0" presId="urn:microsoft.com/office/officeart/2005/8/layout/bProcess3"/>
    <dgm:cxn modelId="{E10B3FC9-F71D-431E-8D0C-B60DDB39EE55}" srcId="{675EC0B6-A7E8-4D92-9ECF-E0C8D0FEB1F1}" destId="{CBE8F815-4734-4273-9F93-246F163A32FC}" srcOrd="1" destOrd="0" parTransId="{ED3DE42F-2E2D-4AEC-987E-61062CA2AB84}" sibTransId="{E872B605-0488-4BBB-9E5D-4C2675B5F055}"/>
    <dgm:cxn modelId="{E96B94CB-5497-4CD9-82A0-615138C4CB17}" type="presOf" srcId="{01E472E8-87FC-448F-A1BF-A38D65E6FEDD}" destId="{BB136978-BDFE-4157-A498-7F517623CD2E}" srcOrd="0" destOrd="0" presId="urn:microsoft.com/office/officeart/2005/8/layout/bProcess3"/>
    <dgm:cxn modelId="{9179CED1-03C8-4A0D-B96C-842BDA9CA802}" type="presOf" srcId="{DA27DCBF-3EED-42FD-99EB-286F5A110248}" destId="{81967C08-A87B-4145-BE4F-2163D8DB72DC}" srcOrd="1" destOrd="0" presId="urn:microsoft.com/office/officeart/2005/8/layout/bProcess3"/>
    <dgm:cxn modelId="{6DA776D4-9A3C-4B17-AE62-4C8CF70D671A}" type="presOf" srcId="{C4D9B93F-7816-4DFF-BE6F-DA4EFE450572}" destId="{5F7804BA-08ED-487B-8D71-63A49C46DFAB}" srcOrd="1" destOrd="0" presId="urn:microsoft.com/office/officeart/2005/8/layout/bProcess3"/>
    <dgm:cxn modelId="{755575D6-9A75-4CC9-9334-730760FCDF5F}" srcId="{675EC0B6-A7E8-4D92-9ECF-E0C8D0FEB1F1}" destId="{645164D0-CC03-446C-84C2-E710B45D493F}" srcOrd="6" destOrd="0" parTransId="{D4601559-D815-49B3-886D-9B55D861ED68}" sibTransId="{DA27DCBF-3EED-42FD-99EB-286F5A110248}"/>
    <dgm:cxn modelId="{DC3953DD-38C6-4EE2-B650-54CCC72E6F5E}" srcId="{675EC0B6-A7E8-4D92-9ECF-E0C8D0FEB1F1}" destId="{0CAFFAA0-3865-4BE5-B8F5-A89A102596BD}" srcOrd="3" destOrd="0" parTransId="{B6F4C094-9C59-4EEF-A988-B7D4F0A5B245}" sibTransId="{C4D9B93F-7816-4DFF-BE6F-DA4EFE450572}"/>
    <dgm:cxn modelId="{5BF017DE-24B9-4B2E-8F19-CBF74D790D85}" srcId="{675EC0B6-A7E8-4D92-9ECF-E0C8D0FEB1F1}" destId="{7CF68183-B397-46C5-9759-5359C941F65D}" srcOrd="4" destOrd="0" parTransId="{1EFA2FB5-DD19-4462-B7CC-D2AB1C5A9570}" sibTransId="{20680936-5EAF-41FD-A532-5E6278FBA8BF}"/>
    <dgm:cxn modelId="{A7F246F2-3206-4382-9B33-9C871D158428}" type="presOf" srcId="{B3DD87B4-98DF-4FB7-B2A5-DBC7217044DC}" destId="{00D7AA15-4115-4027-91C4-9E602D67F5CA}" srcOrd="0" destOrd="0" presId="urn:microsoft.com/office/officeart/2005/8/layout/bProcess3"/>
    <dgm:cxn modelId="{A9526CFA-51C0-416E-BBEC-0FBC39AF689C}" type="presOf" srcId="{DA27DCBF-3EED-42FD-99EB-286F5A110248}" destId="{9EF866A3-573E-42BE-8F29-F744BD9B4674}" srcOrd="0" destOrd="0" presId="urn:microsoft.com/office/officeart/2005/8/layout/bProcess3"/>
    <dgm:cxn modelId="{C1A4A9FA-1B6E-4068-99F5-B5D75AEA1237}" srcId="{675EC0B6-A7E8-4D92-9ECF-E0C8D0FEB1F1}" destId="{83B2AE65-D3C4-4E65-AA48-86580A6C5E6D}" srcOrd="7" destOrd="0" parTransId="{D1E0DE57-598B-4D6C-A962-8ADAF6EF7A18}" sibTransId="{AB3E878F-979D-45C9-AF11-27877DC830D1}"/>
    <dgm:cxn modelId="{E5FBE2FC-FFF1-404E-B845-19ACB3A48B98}" srcId="{675EC0B6-A7E8-4D92-9ECF-E0C8D0FEB1F1}" destId="{057E00FE-073E-45A1-82B1-C489CEE94625}" srcOrd="2" destOrd="0" parTransId="{D9C4A9F6-5B4E-46B1-88DF-19A2404021D4}" sibTransId="{E349FFBC-D12F-4631-9FD6-C435504AFA18}"/>
    <dgm:cxn modelId="{5C2DFE85-9085-46EB-AA5C-0521D536EDBF}" type="presParOf" srcId="{C5B29D6A-048E-464F-95AB-5B2F3799567A}" destId="{E9C38168-BFF9-4E94-B77B-4EC35ECB17CD}" srcOrd="0" destOrd="0" presId="urn:microsoft.com/office/officeart/2005/8/layout/bProcess3"/>
    <dgm:cxn modelId="{1E6B0917-E7E0-46C0-8CE0-C2FDD43046CB}" type="presParOf" srcId="{C5B29D6A-048E-464F-95AB-5B2F3799567A}" destId="{BB136978-BDFE-4157-A498-7F517623CD2E}" srcOrd="1" destOrd="0" presId="urn:microsoft.com/office/officeart/2005/8/layout/bProcess3"/>
    <dgm:cxn modelId="{2532724B-A4BD-471F-8E1E-43F444261309}" type="presParOf" srcId="{BB136978-BDFE-4157-A498-7F517623CD2E}" destId="{D8544911-2A4D-42EC-B03F-3AE7D72416D8}" srcOrd="0" destOrd="0" presId="urn:microsoft.com/office/officeart/2005/8/layout/bProcess3"/>
    <dgm:cxn modelId="{2BA65154-F977-4A62-96F3-7BFBEA7A3622}" type="presParOf" srcId="{C5B29D6A-048E-464F-95AB-5B2F3799567A}" destId="{2D55EC1F-8255-47FE-9F7E-E6439419995D}" srcOrd="2" destOrd="0" presId="urn:microsoft.com/office/officeart/2005/8/layout/bProcess3"/>
    <dgm:cxn modelId="{9F10B95C-22B8-46DD-821A-EFE21DC159A7}" type="presParOf" srcId="{C5B29D6A-048E-464F-95AB-5B2F3799567A}" destId="{DE748B3C-9073-4D79-8750-0C39233C681D}" srcOrd="3" destOrd="0" presId="urn:microsoft.com/office/officeart/2005/8/layout/bProcess3"/>
    <dgm:cxn modelId="{5B9BDC3C-6895-4469-99F0-7A1231E4F229}" type="presParOf" srcId="{DE748B3C-9073-4D79-8750-0C39233C681D}" destId="{1FD9B939-335C-4323-BF6E-D5AA5FB6D5B1}" srcOrd="0" destOrd="0" presId="urn:microsoft.com/office/officeart/2005/8/layout/bProcess3"/>
    <dgm:cxn modelId="{0198FAF6-8D3C-48F4-83DC-9B56C3CD792C}" type="presParOf" srcId="{C5B29D6A-048E-464F-95AB-5B2F3799567A}" destId="{D8D15502-96A7-43AA-9FBC-6C405E70538A}" srcOrd="4" destOrd="0" presId="urn:microsoft.com/office/officeart/2005/8/layout/bProcess3"/>
    <dgm:cxn modelId="{A5AD1143-2170-4C18-A601-6DACF9D396F1}" type="presParOf" srcId="{C5B29D6A-048E-464F-95AB-5B2F3799567A}" destId="{87954705-6412-47E1-AE4B-4B9F3E56ABB1}" srcOrd="5" destOrd="0" presId="urn:microsoft.com/office/officeart/2005/8/layout/bProcess3"/>
    <dgm:cxn modelId="{C616DCAE-AE15-4265-8B8D-174ECFEFD745}" type="presParOf" srcId="{87954705-6412-47E1-AE4B-4B9F3E56ABB1}" destId="{74636B3A-B6CB-43F4-B5B6-01D3D62E7F13}" srcOrd="0" destOrd="0" presId="urn:microsoft.com/office/officeart/2005/8/layout/bProcess3"/>
    <dgm:cxn modelId="{3F57C8E7-01FE-4528-863F-E16B1E8CAEE9}" type="presParOf" srcId="{C5B29D6A-048E-464F-95AB-5B2F3799567A}" destId="{5559A7FC-C0F6-4826-89A8-5CBF9D27F840}" srcOrd="6" destOrd="0" presId="urn:microsoft.com/office/officeart/2005/8/layout/bProcess3"/>
    <dgm:cxn modelId="{27A01E66-4984-49C3-8F36-CF0AE6D85D93}" type="presParOf" srcId="{C5B29D6A-048E-464F-95AB-5B2F3799567A}" destId="{BD39EA65-8952-46E5-A7B5-931072F8B613}" srcOrd="7" destOrd="0" presId="urn:microsoft.com/office/officeart/2005/8/layout/bProcess3"/>
    <dgm:cxn modelId="{F1D6F9BC-06C1-4E21-ADD0-BD7EBC44FA35}" type="presParOf" srcId="{BD39EA65-8952-46E5-A7B5-931072F8B613}" destId="{5F7804BA-08ED-487B-8D71-63A49C46DFAB}" srcOrd="0" destOrd="0" presId="urn:microsoft.com/office/officeart/2005/8/layout/bProcess3"/>
    <dgm:cxn modelId="{50AA8D8E-05FE-47AA-84C4-D52E9DDE235C}" type="presParOf" srcId="{C5B29D6A-048E-464F-95AB-5B2F3799567A}" destId="{AC04F3D5-67E9-4E54-B695-04E4D8253471}" srcOrd="8" destOrd="0" presId="urn:microsoft.com/office/officeart/2005/8/layout/bProcess3"/>
    <dgm:cxn modelId="{773B6A04-DCC5-4546-ACA2-87EED479A211}" type="presParOf" srcId="{C5B29D6A-048E-464F-95AB-5B2F3799567A}" destId="{A687B4B5-8D3C-4BAC-9E50-D6032F218FC2}" srcOrd="9" destOrd="0" presId="urn:microsoft.com/office/officeart/2005/8/layout/bProcess3"/>
    <dgm:cxn modelId="{5E0139EE-2C8E-4145-B15F-7F1562D7F8E9}" type="presParOf" srcId="{A687B4B5-8D3C-4BAC-9E50-D6032F218FC2}" destId="{69576D29-5C77-427F-960F-BAF4EA7BA4E9}" srcOrd="0" destOrd="0" presId="urn:microsoft.com/office/officeart/2005/8/layout/bProcess3"/>
    <dgm:cxn modelId="{AA98E75C-4781-4F1B-B59B-7981CE554B2F}" type="presParOf" srcId="{C5B29D6A-048E-464F-95AB-5B2F3799567A}" destId="{A788AB63-D89F-47A0-9722-7E6ED595F774}" srcOrd="10" destOrd="0" presId="urn:microsoft.com/office/officeart/2005/8/layout/bProcess3"/>
    <dgm:cxn modelId="{10FFFACF-2C99-4CEF-A334-6B5D139425E2}" type="presParOf" srcId="{C5B29D6A-048E-464F-95AB-5B2F3799567A}" destId="{683BA3CC-6542-4B9F-80E7-62F02EFBDDE7}" srcOrd="11" destOrd="0" presId="urn:microsoft.com/office/officeart/2005/8/layout/bProcess3"/>
    <dgm:cxn modelId="{FA4F994D-9A91-45FA-8653-6DAE844E8973}" type="presParOf" srcId="{683BA3CC-6542-4B9F-80E7-62F02EFBDDE7}" destId="{135049D0-1B19-4EFD-B45B-54D9BD2AED63}" srcOrd="0" destOrd="0" presId="urn:microsoft.com/office/officeart/2005/8/layout/bProcess3"/>
    <dgm:cxn modelId="{AA3D6396-2C5C-4FD3-ABA6-CCC36F472BA3}" type="presParOf" srcId="{C5B29D6A-048E-464F-95AB-5B2F3799567A}" destId="{83C38EC5-40E9-4FB0-AEAA-DA421C779843}" srcOrd="12" destOrd="0" presId="urn:microsoft.com/office/officeart/2005/8/layout/bProcess3"/>
    <dgm:cxn modelId="{FC869AA6-F9AE-4F6C-B891-E9AEB573E0D3}" type="presParOf" srcId="{C5B29D6A-048E-464F-95AB-5B2F3799567A}" destId="{9EF866A3-573E-42BE-8F29-F744BD9B4674}" srcOrd="13" destOrd="0" presId="urn:microsoft.com/office/officeart/2005/8/layout/bProcess3"/>
    <dgm:cxn modelId="{548D3042-6362-4CC5-96EF-541F9DB18B38}" type="presParOf" srcId="{9EF866A3-573E-42BE-8F29-F744BD9B4674}" destId="{81967C08-A87B-4145-BE4F-2163D8DB72DC}" srcOrd="0" destOrd="0" presId="urn:microsoft.com/office/officeart/2005/8/layout/bProcess3"/>
    <dgm:cxn modelId="{932E2934-9982-42B7-A4D1-39189B36D53D}" type="presParOf" srcId="{C5B29D6A-048E-464F-95AB-5B2F3799567A}" destId="{7C9EDA0E-2423-4B74-8FC2-F9B30B3E2D92}" srcOrd="14" destOrd="0" presId="urn:microsoft.com/office/officeart/2005/8/layout/bProcess3"/>
    <dgm:cxn modelId="{1724CF7A-F76F-41D5-A2C9-D8128F177832}" type="presParOf" srcId="{C5B29D6A-048E-464F-95AB-5B2F3799567A}" destId="{A57072A6-0619-4587-91D9-6DC96D85F267}" srcOrd="15" destOrd="0" presId="urn:microsoft.com/office/officeart/2005/8/layout/bProcess3"/>
    <dgm:cxn modelId="{DC2A5490-F728-4D12-8620-7514EE8195B1}" type="presParOf" srcId="{A57072A6-0619-4587-91D9-6DC96D85F267}" destId="{D25F0529-54EA-40C2-975E-64740F23AF42}" srcOrd="0" destOrd="0" presId="urn:microsoft.com/office/officeart/2005/8/layout/bProcess3"/>
    <dgm:cxn modelId="{AACC7B88-A04F-4482-8DD4-1DA7E7567C63}" type="presParOf" srcId="{C5B29D6A-048E-464F-95AB-5B2F3799567A}" destId="{D9939623-F2D6-440D-A32B-4CC19BAE5949}" srcOrd="16" destOrd="0" presId="urn:microsoft.com/office/officeart/2005/8/layout/bProcess3"/>
    <dgm:cxn modelId="{BE3E4D4F-519A-434B-86F6-3509C3D96319}" type="presParOf" srcId="{C5B29D6A-048E-464F-95AB-5B2F3799567A}" destId="{00D7AA15-4115-4027-91C4-9E602D67F5CA}" srcOrd="17" destOrd="0" presId="urn:microsoft.com/office/officeart/2005/8/layout/bProcess3"/>
    <dgm:cxn modelId="{C5B50AD0-08AF-4D1A-89C4-7A0B64BE15D1}" type="presParOf" srcId="{00D7AA15-4115-4027-91C4-9E602D67F5CA}" destId="{43A3744B-DA0F-4C60-B585-7C4455AD1F33}" srcOrd="0" destOrd="0" presId="urn:microsoft.com/office/officeart/2005/8/layout/bProcess3"/>
    <dgm:cxn modelId="{06C1E74A-5C1F-4780-82ED-45F0A575E78A}" type="presParOf" srcId="{C5B29D6A-048E-464F-95AB-5B2F3799567A}" destId="{451CCA80-2D0C-4506-859F-28E17F82322D}" srcOrd="18" destOrd="0" presId="urn:microsoft.com/office/officeart/2005/8/layout/bProcess3"/>
    <dgm:cxn modelId="{BE259C78-2FD1-4C59-B687-4A6203B11127}" type="presParOf" srcId="{C5B29D6A-048E-464F-95AB-5B2F3799567A}" destId="{76CB56C8-DBF9-43C9-9F7B-DB80C0C49ABE}" srcOrd="19" destOrd="0" presId="urn:microsoft.com/office/officeart/2005/8/layout/bProcess3"/>
    <dgm:cxn modelId="{2C56DD07-8336-4954-BADD-371FD1559F2D}" type="presParOf" srcId="{76CB56C8-DBF9-43C9-9F7B-DB80C0C49ABE}" destId="{88622595-47EA-44DC-A5F0-CA41AE98D884}" srcOrd="0" destOrd="0" presId="urn:microsoft.com/office/officeart/2005/8/layout/bProcess3"/>
    <dgm:cxn modelId="{9E1FE6C1-0947-471F-9B0C-97D92EA88A56}" type="presParOf" srcId="{C5B29D6A-048E-464F-95AB-5B2F3799567A}" destId="{76EB4A78-00AF-4455-AFF1-743CEC1E7868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43671-4CA8-4315-ABBF-C0AF53F2ADF7}">
      <dsp:nvSpPr>
        <dsp:cNvPr id="0" name=""/>
        <dsp:cNvSpPr/>
      </dsp:nvSpPr>
      <dsp:spPr>
        <a:xfrm rot="16200000">
          <a:off x="-1407716" y="1411821"/>
          <a:ext cx="4188307" cy="1364664"/>
        </a:xfrm>
        <a:prstGeom prst="flowChartManualOperati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002060"/>
              </a:solidFill>
            </a:rPr>
            <a:t>Bankacılık Düzenleme ve Denetleme Kurumu (BDDK)</a:t>
          </a:r>
        </a:p>
      </dsp:txBody>
      <dsp:txXfrm rot="5400000">
        <a:off x="4105" y="837661"/>
        <a:ext cx="1364664" cy="2512985"/>
      </dsp:txXfrm>
    </dsp:sp>
    <dsp:sp modelId="{62042B45-0A3A-4E35-B8C8-86DE07F7DB0D}">
      <dsp:nvSpPr>
        <dsp:cNvPr id="0" name=""/>
        <dsp:cNvSpPr/>
      </dsp:nvSpPr>
      <dsp:spPr>
        <a:xfrm rot="16200000">
          <a:off x="1563503" y="1303754"/>
          <a:ext cx="4188307" cy="1580798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kern="1200" dirty="0">
              <a:solidFill>
                <a:srgbClr val="002060"/>
              </a:solidFill>
            </a:rPr>
            <a:t>TKBB Danışma Kurulu</a:t>
          </a: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300" kern="1200" dirty="0"/>
        </a:p>
      </dsp:txBody>
      <dsp:txXfrm rot="5400000">
        <a:off x="2867257" y="837661"/>
        <a:ext cx="1580798" cy="2512985"/>
      </dsp:txXfrm>
    </dsp:sp>
    <dsp:sp modelId="{BC7CA118-2D6D-4B4C-8069-0C47ED12821A}">
      <dsp:nvSpPr>
        <dsp:cNvPr id="0" name=""/>
        <dsp:cNvSpPr/>
      </dsp:nvSpPr>
      <dsp:spPr>
        <a:xfrm rot="16200000">
          <a:off x="411" y="1438606"/>
          <a:ext cx="4188307" cy="1311093"/>
        </a:xfrm>
        <a:prstGeom prst="flowChartManualOperation">
          <a:avLst/>
        </a:prstGeom>
        <a:solidFill>
          <a:srgbClr val="FAB20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002060"/>
              </a:solidFill>
            </a:rPr>
            <a:t>Türkiye Katılım Bankaları Birliği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002060"/>
              </a:solidFill>
            </a:rPr>
            <a:t>(TKBB)</a:t>
          </a:r>
        </a:p>
      </dsp:txBody>
      <dsp:txXfrm rot="5400000">
        <a:off x="1439018" y="837660"/>
        <a:ext cx="1311093" cy="2512985"/>
      </dsp:txXfrm>
    </dsp:sp>
    <dsp:sp modelId="{BEBAAF46-1DA2-4FF3-A663-F3E5C8E9EACE}">
      <dsp:nvSpPr>
        <dsp:cNvPr id="0" name=""/>
        <dsp:cNvSpPr/>
      </dsp:nvSpPr>
      <dsp:spPr>
        <a:xfrm rot="16200000">
          <a:off x="3117050" y="1438606"/>
          <a:ext cx="4188307" cy="1311093"/>
        </a:xfrm>
        <a:prstGeom prst="flowChartManualOperati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002060"/>
              </a:solidFill>
            </a:rPr>
            <a:t>Katılım Bankaları Danışma Komiteleri</a:t>
          </a:r>
        </a:p>
      </dsp:txBody>
      <dsp:txXfrm rot="5400000">
        <a:off x="4555657" y="837660"/>
        <a:ext cx="1311093" cy="2512985"/>
      </dsp:txXfrm>
    </dsp:sp>
    <dsp:sp modelId="{87C1F277-36D2-44F9-A89F-DBAC212B45B5}">
      <dsp:nvSpPr>
        <dsp:cNvPr id="0" name=""/>
        <dsp:cNvSpPr/>
      </dsp:nvSpPr>
      <dsp:spPr>
        <a:xfrm rot="16200000">
          <a:off x="4526477" y="1438606"/>
          <a:ext cx="4188307" cy="1311093"/>
        </a:xfrm>
        <a:prstGeom prst="flowChartManualOperati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002060"/>
              </a:solidFill>
            </a:rPr>
            <a:t>Katılım Bankacılığı Uyum Birimi</a:t>
          </a:r>
        </a:p>
      </dsp:txBody>
      <dsp:txXfrm rot="5400000">
        <a:off x="5965084" y="837660"/>
        <a:ext cx="1311093" cy="2512985"/>
      </dsp:txXfrm>
    </dsp:sp>
    <dsp:sp modelId="{5A584599-D2B0-47B8-9FB4-D132D5526C30}">
      <dsp:nvSpPr>
        <dsp:cNvPr id="0" name=""/>
        <dsp:cNvSpPr/>
      </dsp:nvSpPr>
      <dsp:spPr>
        <a:xfrm rot="16200000">
          <a:off x="5935901" y="1438606"/>
          <a:ext cx="4188307" cy="1311093"/>
        </a:xfrm>
        <a:prstGeom prst="flowChartManualOperati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002060"/>
              </a:solidFill>
            </a:rPr>
            <a:t>Katılım Bankacılığı Denetim Birimi</a:t>
          </a:r>
        </a:p>
      </dsp:txBody>
      <dsp:txXfrm rot="5400000">
        <a:off x="7374508" y="837660"/>
        <a:ext cx="1311093" cy="2512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8CA84-85BE-495E-ACF6-630E8E3FFE06}">
      <dsp:nvSpPr>
        <dsp:cNvPr id="0" name=""/>
        <dsp:cNvSpPr/>
      </dsp:nvSpPr>
      <dsp:spPr>
        <a:xfrm>
          <a:off x="3472" y="683498"/>
          <a:ext cx="3036579" cy="3036579"/>
        </a:xfrm>
        <a:prstGeom prst="ellipse">
          <a:avLst/>
        </a:prstGeom>
        <a:gradFill rotWithShape="0">
          <a:gsLst>
            <a:gs pos="0">
              <a:srgbClr val="002060"/>
            </a:gs>
            <a:gs pos="91000">
              <a:srgbClr val="002060"/>
            </a:gs>
            <a:gs pos="15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7113" tIns="27940" rIns="167113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chemeClr val="bg1"/>
              </a:solidFill>
            </a:rPr>
            <a:t>TKBB Danışma Kurulu, Türkiye’deki </a:t>
          </a:r>
          <a:r>
            <a:rPr lang="tr-TR" sz="2200" b="1" kern="1200" dirty="0">
              <a:solidFill>
                <a:srgbClr val="FFC000"/>
              </a:solidFill>
            </a:rPr>
            <a:t>merkezi danışma kuruludur.</a:t>
          </a:r>
        </a:p>
      </dsp:txBody>
      <dsp:txXfrm>
        <a:off x="448169" y="1128195"/>
        <a:ext cx="2147185" cy="2147185"/>
      </dsp:txXfrm>
    </dsp:sp>
    <dsp:sp modelId="{7EA5E489-91AF-4D91-ADDA-9BAD5B5D090C}">
      <dsp:nvSpPr>
        <dsp:cNvPr id="0" name=""/>
        <dsp:cNvSpPr/>
      </dsp:nvSpPr>
      <dsp:spPr>
        <a:xfrm>
          <a:off x="2432736" y="683498"/>
          <a:ext cx="3036579" cy="3036579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7113" tIns="27940" rIns="167113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>
              <a:solidFill>
                <a:schemeClr val="bg1"/>
              </a:solidFill>
            </a:rPr>
            <a:t>TKBB Danışma Kurulu, TKBB çatısı altında yer alan </a:t>
          </a:r>
          <a:r>
            <a:rPr lang="tr-TR" sz="2200" b="1" kern="1200" dirty="0">
              <a:solidFill>
                <a:srgbClr val="FFC000"/>
              </a:solidFill>
            </a:rPr>
            <a:t>bağımsız bir kuruldur.</a:t>
          </a:r>
        </a:p>
      </dsp:txBody>
      <dsp:txXfrm>
        <a:off x="2877433" y="1128195"/>
        <a:ext cx="2147185" cy="2147185"/>
      </dsp:txXfrm>
    </dsp:sp>
    <dsp:sp modelId="{C6EB21B9-38C0-41BA-B279-F68E01D76FC4}">
      <dsp:nvSpPr>
        <dsp:cNvPr id="0" name=""/>
        <dsp:cNvSpPr/>
      </dsp:nvSpPr>
      <dsp:spPr>
        <a:xfrm>
          <a:off x="4862000" y="683498"/>
          <a:ext cx="3036579" cy="3036579"/>
        </a:xfrm>
        <a:prstGeom prst="ellipse">
          <a:avLst/>
        </a:prstGeom>
        <a:gradFill rotWithShape="0">
          <a:gsLst>
            <a:gs pos="100000">
              <a:srgbClr val="00206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7113" tIns="27940" rIns="167113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kern="1200" dirty="0">
              <a:solidFill>
                <a:schemeClr val="bg1"/>
              </a:solidFill>
            </a:rPr>
            <a:t>Kurulun karar ve standartları katılım bankaları için </a:t>
          </a:r>
          <a:r>
            <a:rPr lang="tr-TR" sz="2200" b="1" kern="1200" dirty="0">
              <a:solidFill>
                <a:srgbClr val="FFC000"/>
              </a:solidFill>
            </a:rPr>
            <a:t>bağlayıcıdır</a:t>
          </a:r>
          <a:r>
            <a:rPr lang="tr-TR" sz="2200" kern="1200" dirty="0">
              <a:solidFill>
                <a:schemeClr val="bg1"/>
              </a:solidFill>
            </a:rPr>
            <a:t>.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200" kern="1200" dirty="0">
            <a:solidFill>
              <a:srgbClr val="FFC000"/>
            </a:solidFill>
          </a:endParaRPr>
        </a:p>
      </dsp:txBody>
      <dsp:txXfrm>
        <a:off x="5306697" y="1128195"/>
        <a:ext cx="2147185" cy="2147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36978-BDFE-4157-A498-7F517623CD2E}">
      <dsp:nvSpPr>
        <dsp:cNvPr id="0" name=""/>
        <dsp:cNvSpPr/>
      </dsp:nvSpPr>
      <dsp:spPr>
        <a:xfrm>
          <a:off x="2268852" y="487423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445967" y="531115"/>
        <a:ext cx="20254" cy="4054"/>
      </dsp:txXfrm>
    </dsp:sp>
    <dsp:sp modelId="{E9C38168-BFF9-4E94-B77B-4EC35ECB17CD}">
      <dsp:nvSpPr>
        <dsp:cNvPr id="0" name=""/>
        <dsp:cNvSpPr/>
      </dsp:nvSpPr>
      <dsp:spPr>
        <a:xfrm>
          <a:off x="509420" y="4773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FFC000"/>
              </a:solidFill>
            </a:rPr>
            <a:t>Standart konusu</a:t>
          </a:r>
          <a:r>
            <a:rPr lang="tr-TR" sz="1400" b="1" kern="1200" dirty="0"/>
            <a:t>nun belirlenmesi</a:t>
          </a:r>
          <a:endParaRPr lang="tr-TR" sz="1400" kern="1200" dirty="0"/>
        </a:p>
      </dsp:txBody>
      <dsp:txXfrm>
        <a:off x="509420" y="4773"/>
        <a:ext cx="1761231" cy="1056739"/>
      </dsp:txXfrm>
    </dsp:sp>
    <dsp:sp modelId="{DE748B3C-9073-4D79-8750-0C39233C681D}">
      <dsp:nvSpPr>
        <dsp:cNvPr id="0" name=""/>
        <dsp:cNvSpPr/>
      </dsp:nvSpPr>
      <dsp:spPr>
        <a:xfrm>
          <a:off x="4435167" y="487423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612282" y="531115"/>
        <a:ext cx="20254" cy="4054"/>
      </dsp:txXfrm>
    </dsp:sp>
    <dsp:sp modelId="{2D55EC1F-8255-47FE-9F7E-E6439419995D}">
      <dsp:nvSpPr>
        <dsp:cNvPr id="0" name=""/>
        <dsp:cNvSpPr/>
      </dsp:nvSpPr>
      <dsp:spPr>
        <a:xfrm>
          <a:off x="2675735" y="4773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Standart için bir Kurul üyesi ve uzmanın </a:t>
          </a:r>
          <a:r>
            <a:rPr lang="tr-TR" sz="1400" b="1" kern="1200" dirty="0">
              <a:solidFill>
                <a:srgbClr val="FFC000"/>
              </a:solidFill>
            </a:rPr>
            <a:t>görevlendirilme</a:t>
          </a:r>
          <a:r>
            <a:rPr lang="tr-TR" sz="1400" kern="1200" dirty="0"/>
            <a:t>si</a:t>
          </a:r>
        </a:p>
      </dsp:txBody>
      <dsp:txXfrm>
        <a:off x="2675735" y="4773"/>
        <a:ext cx="1761231" cy="1056739"/>
      </dsp:txXfrm>
    </dsp:sp>
    <dsp:sp modelId="{87954705-6412-47E1-AE4B-4B9F3E56ABB1}">
      <dsp:nvSpPr>
        <dsp:cNvPr id="0" name=""/>
        <dsp:cNvSpPr/>
      </dsp:nvSpPr>
      <dsp:spPr>
        <a:xfrm>
          <a:off x="1390036" y="1059712"/>
          <a:ext cx="4332630" cy="374483"/>
        </a:xfrm>
        <a:custGeom>
          <a:avLst/>
          <a:gdLst/>
          <a:ahLst/>
          <a:cxnLst/>
          <a:rect l="0" t="0" r="0" b="0"/>
          <a:pathLst>
            <a:path>
              <a:moveTo>
                <a:pt x="4332630" y="0"/>
              </a:moveTo>
              <a:lnTo>
                <a:pt x="4332630" y="204341"/>
              </a:lnTo>
              <a:lnTo>
                <a:pt x="0" y="204341"/>
              </a:lnTo>
              <a:lnTo>
                <a:pt x="0" y="37448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3447563" y="1244927"/>
        <a:ext cx="217576" cy="4054"/>
      </dsp:txXfrm>
    </dsp:sp>
    <dsp:sp modelId="{D8D15502-96A7-43AA-9FBC-6C405E70538A}">
      <dsp:nvSpPr>
        <dsp:cNvPr id="0" name=""/>
        <dsp:cNvSpPr/>
      </dsp:nvSpPr>
      <dsp:spPr>
        <a:xfrm>
          <a:off x="4842050" y="4773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Uzman tarafından </a:t>
          </a:r>
          <a:r>
            <a:rPr lang="tr-TR" sz="1400" b="1" kern="1200" dirty="0">
              <a:solidFill>
                <a:srgbClr val="FFC000"/>
              </a:solidFill>
            </a:rPr>
            <a:t>araştırma faaliyetleri</a:t>
          </a:r>
          <a:r>
            <a:rPr lang="tr-TR" sz="1400" kern="1200" dirty="0"/>
            <a:t>nin gerçekleştirilmesi ve rapor hazırlanması</a:t>
          </a:r>
        </a:p>
      </dsp:txBody>
      <dsp:txXfrm>
        <a:off x="4842050" y="4773"/>
        <a:ext cx="1761231" cy="1056739"/>
      </dsp:txXfrm>
    </dsp:sp>
    <dsp:sp modelId="{BD39EA65-8952-46E5-A7B5-931072F8B613}">
      <dsp:nvSpPr>
        <dsp:cNvPr id="0" name=""/>
        <dsp:cNvSpPr/>
      </dsp:nvSpPr>
      <dsp:spPr>
        <a:xfrm>
          <a:off x="2268852" y="1949245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445967" y="1992938"/>
        <a:ext cx="20254" cy="4054"/>
      </dsp:txXfrm>
    </dsp:sp>
    <dsp:sp modelId="{5559A7FC-C0F6-4826-89A8-5CBF9D27F840}">
      <dsp:nvSpPr>
        <dsp:cNvPr id="0" name=""/>
        <dsp:cNvSpPr/>
      </dsp:nvSpPr>
      <dsp:spPr>
        <a:xfrm>
          <a:off x="509420" y="1466596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Standardın </a:t>
          </a:r>
          <a:r>
            <a:rPr lang="tr-TR" sz="1400" b="1" kern="1200" dirty="0">
              <a:solidFill>
                <a:srgbClr val="FFC000"/>
              </a:solidFill>
            </a:rPr>
            <a:t>ilk taslağı</a:t>
          </a:r>
          <a:r>
            <a:rPr lang="tr-TR" sz="1400" kern="1200" dirty="0"/>
            <a:t>nın hazırlanması</a:t>
          </a:r>
        </a:p>
      </dsp:txBody>
      <dsp:txXfrm>
        <a:off x="509420" y="1466596"/>
        <a:ext cx="1761231" cy="1056739"/>
      </dsp:txXfrm>
    </dsp:sp>
    <dsp:sp modelId="{A687B4B5-8D3C-4BAC-9E50-D6032F218FC2}">
      <dsp:nvSpPr>
        <dsp:cNvPr id="0" name=""/>
        <dsp:cNvSpPr/>
      </dsp:nvSpPr>
      <dsp:spPr>
        <a:xfrm>
          <a:off x="4435167" y="1949245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612282" y="1992938"/>
        <a:ext cx="20254" cy="4054"/>
      </dsp:txXfrm>
    </dsp:sp>
    <dsp:sp modelId="{AC04F3D5-67E9-4E54-B695-04E4D8253471}">
      <dsp:nvSpPr>
        <dsp:cNvPr id="0" name=""/>
        <dsp:cNvSpPr/>
      </dsp:nvSpPr>
      <dsp:spPr>
        <a:xfrm>
          <a:off x="2675735" y="1466596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İlgili kurul üyesinin görüşleri doğrultusunda rapor ve taslağın güncellenmesi</a:t>
          </a:r>
        </a:p>
      </dsp:txBody>
      <dsp:txXfrm>
        <a:off x="2675735" y="1466596"/>
        <a:ext cx="1761231" cy="1056739"/>
      </dsp:txXfrm>
    </dsp:sp>
    <dsp:sp modelId="{683BA3CC-6542-4B9F-80E7-62F02EFBDDE7}">
      <dsp:nvSpPr>
        <dsp:cNvPr id="0" name=""/>
        <dsp:cNvSpPr/>
      </dsp:nvSpPr>
      <dsp:spPr>
        <a:xfrm>
          <a:off x="1601727" y="2521535"/>
          <a:ext cx="4381213" cy="374483"/>
        </a:xfrm>
        <a:custGeom>
          <a:avLst/>
          <a:gdLst/>
          <a:ahLst/>
          <a:cxnLst/>
          <a:rect l="0" t="0" r="0" b="0"/>
          <a:pathLst>
            <a:path>
              <a:moveTo>
                <a:pt x="4381213" y="0"/>
              </a:moveTo>
              <a:lnTo>
                <a:pt x="4381213" y="204341"/>
              </a:lnTo>
              <a:lnTo>
                <a:pt x="0" y="204341"/>
              </a:lnTo>
              <a:lnTo>
                <a:pt x="0" y="37448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3682337" y="2706749"/>
        <a:ext cx="219995" cy="4054"/>
      </dsp:txXfrm>
    </dsp:sp>
    <dsp:sp modelId="{A788AB63-D89F-47A0-9722-7E6ED595F774}">
      <dsp:nvSpPr>
        <dsp:cNvPr id="0" name=""/>
        <dsp:cNvSpPr/>
      </dsp:nvSpPr>
      <dsp:spPr>
        <a:xfrm>
          <a:off x="4842050" y="1466596"/>
          <a:ext cx="228178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Standart taslağının Kurul gündemine alınması </a:t>
          </a:r>
          <a:r>
            <a:rPr lang="tr-TR" sz="1400" b="1" kern="1200" dirty="0">
              <a:solidFill>
                <a:srgbClr val="FFC000"/>
              </a:solidFill>
            </a:rPr>
            <a:t>tüm Kurul üyelerinin görüşleri </a:t>
          </a:r>
          <a:r>
            <a:rPr lang="tr-TR" sz="1300" kern="1200" dirty="0"/>
            <a:t>doğrultusunda muhtevasının netleştirilmesi</a:t>
          </a:r>
        </a:p>
      </dsp:txBody>
      <dsp:txXfrm>
        <a:off x="4842050" y="1466596"/>
        <a:ext cx="2281781" cy="1056739"/>
      </dsp:txXfrm>
    </dsp:sp>
    <dsp:sp modelId="{9EF866A3-573E-42BE-8F29-F744BD9B4674}">
      <dsp:nvSpPr>
        <dsp:cNvPr id="0" name=""/>
        <dsp:cNvSpPr/>
      </dsp:nvSpPr>
      <dsp:spPr>
        <a:xfrm>
          <a:off x="2692234" y="3411068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869349" y="3454760"/>
        <a:ext cx="20254" cy="4054"/>
      </dsp:txXfrm>
    </dsp:sp>
    <dsp:sp modelId="{83C38EC5-40E9-4FB0-AEAA-DA421C779843}">
      <dsp:nvSpPr>
        <dsp:cNvPr id="0" name=""/>
        <dsp:cNvSpPr/>
      </dsp:nvSpPr>
      <dsp:spPr>
        <a:xfrm>
          <a:off x="509420" y="2928418"/>
          <a:ext cx="2184614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Kurulca hazırlanan standart taslağının </a:t>
          </a:r>
          <a:r>
            <a:rPr lang="tr-TR" sz="1400" b="1" i="0" kern="1200" dirty="0">
              <a:solidFill>
                <a:srgbClr val="FFC000"/>
              </a:solidFill>
            </a:rPr>
            <a:t>paydaş kuruluşlar </a:t>
          </a:r>
          <a:r>
            <a:rPr lang="tr-TR" sz="1300" kern="1200" dirty="0"/>
            <a:t>tarafından incelenerek görüşlerin Kurula iletilmesi</a:t>
          </a:r>
        </a:p>
      </dsp:txBody>
      <dsp:txXfrm>
        <a:off x="509420" y="2928418"/>
        <a:ext cx="2184614" cy="1056739"/>
      </dsp:txXfrm>
    </dsp:sp>
    <dsp:sp modelId="{A57072A6-0619-4587-91D9-6DC96D85F267}">
      <dsp:nvSpPr>
        <dsp:cNvPr id="0" name=""/>
        <dsp:cNvSpPr/>
      </dsp:nvSpPr>
      <dsp:spPr>
        <a:xfrm>
          <a:off x="4858550" y="3411068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35664" y="3454760"/>
        <a:ext cx="20254" cy="4054"/>
      </dsp:txXfrm>
    </dsp:sp>
    <dsp:sp modelId="{7C9EDA0E-2423-4B74-8FC2-F9B30B3E2D92}">
      <dsp:nvSpPr>
        <dsp:cNvPr id="0" name=""/>
        <dsp:cNvSpPr/>
      </dsp:nvSpPr>
      <dsp:spPr>
        <a:xfrm>
          <a:off x="3099118" y="2928418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Paydaş Kuruluşlardan gelen görüşlerin değerlendirilmesi</a:t>
          </a:r>
        </a:p>
      </dsp:txBody>
      <dsp:txXfrm>
        <a:off x="3099118" y="2928418"/>
        <a:ext cx="1761231" cy="1056739"/>
      </dsp:txXfrm>
    </dsp:sp>
    <dsp:sp modelId="{00D7AA15-4115-4027-91C4-9E602D67F5CA}">
      <dsp:nvSpPr>
        <dsp:cNvPr id="0" name=""/>
        <dsp:cNvSpPr/>
      </dsp:nvSpPr>
      <dsp:spPr>
        <a:xfrm>
          <a:off x="1390036" y="3983357"/>
          <a:ext cx="4756012" cy="374483"/>
        </a:xfrm>
        <a:custGeom>
          <a:avLst/>
          <a:gdLst/>
          <a:ahLst/>
          <a:cxnLst/>
          <a:rect l="0" t="0" r="0" b="0"/>
          <a:pathLst>
            <a:path>
              <a:moveTo>
                <a:pt x="4756012" y="0"/>
              </a:moveTo>
              <a:lnTo>
                <a:pt x="4756012" y="204341"/>
              </a:lnTo>
              <a:lnTo>
                <a:pt x="0" y="204341"/>
              </a:lnTo>
              <a:lnTo>
                <a:pt x="0" y="37448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3648712" y="4168572"/>
        <a:ext cx="238661" cy="4054"/>
      </dsp:txXfrm>
    </dsp:sp>
    <dsp:sp modelId="{D9939623-F2D6-440D-A32B-4CC19BAE5949}">
      <dsp:nvSpPr>
        <dsp:cNvPr id="0" name=""/>
        <dsp:cNvSpPr/>
      </dsp:nvSpPr>
      <dsp:spPr>
        <a:xfrm>
          <a:off x="5265433" y="2928418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Standart üzerinde </a:t>
          </a:r>
          <a:r>
            <a:rPr lang="tr-TR" sz="1400" b="1" kern="1200" dirty="0" err="1">
              <a:solidFill>
                <a:srgbClr val="FFC000"/>
              </a:solidFill>
            </a:rPr>
            <a:t>çalıştay</a:t>
          </a:r>
          <a:r>
            <a:rPr lang="tr-TR" sz="1400" kern="1200" dirty="0"/>
            <a:t> düzenlenmesi</a:t>
          </a:r>
        </a:p>
      </dsp:txBody>
      <dsp:txXfrm>
        <a:off x="5265433" y="2928418"/>
        <a:ext cx="1761231" cy="1056739"/>
      </dsp:txXfrm>
    </dsp:sp>
    <dsp:sp modelId="{76CB56C8-DBF9-43C9-9F7B-DB80C0C49ABE}">
      <dsp:nvSpPr>
        <dsp:cNvPr id="0" name=""/>
        <dsp:cNvSpPr/>
      </dsp:nvSpPr>
      <dsp:spPr>
        <a:xfrm>
          <a:off x="2268852" y="4872890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445967" y="4916583"/>
        <a:ext cx="20254" cy="4054"/>
      </dsp:txXfrm>
    </dsp:sp>
    <dsp:sp modelId="{451CCA80-2D0C-4506-859F-28E17F82322D}">
      <dsp:nvSpPr>
        <dsp:cNvPr id="0" name=""/>
        <dsp:cNvSpPr/>
      </dsp:nvSpPr>
      <dsp:spPr>
        <a:xfrm>
          <a:off x="509420" y="4390241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 err="1"/>
            <a:t>Çalıştay</a:t>
          </a:r>
          <a:r>
            <a:rPr lang="tr-TR" sz="1300" kern="1200" dirty="0"/>
            <a:t> sonrası standarda nihai şeklinin verilmesi</a:t>
          </a:r>
        </a:p>
      </dsp:txBody>
      <dsp:txXfrm>
        <a:off x="509420" y="4390241"/>
        <a:ext cx="1761231" cy="1056739"/>
      </dsp:txXfrm>
    </dsp:sp>
    <dsp:sp modelId="{76EB4A78-00AF-4455-AFF1-743CEC1E7868}">
      <dsp:nvSpPr>
        <dsp:cNvPr id="0" name=""/>
        <dsp:cNvSpPr/>
      </dsp:nvSpPr>
      <dsp:spPr>
        <a:xfrm>
          <a:off x="2675735" y="4390241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Standardın yayımlanmak ve ilgili kuruluşlarla paylaşılmak üzere </a:t>
          </a:r>
          <a:r>
            <a:rPr lang="tr-TR" sz="1300" kern="1200" dirty="0" err="1"/>
            <a:t>TKBB’ye</a:t>
          </a:r>
          <a:r>
            <a:rPr lang="tr-TR" sz="1300" kern="1200" dirty="0"/>
            <a:t> iletilmesi</a:t>
          </a:r>
        </a:p>
      </dsp:txBody>
      <dsp:txXfrm>
        <a:off x="2675735" y="4390241"/>
        <a:ext cx="1761231" cy="105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9042" cy="513789"/>
          </a:xfrm>
          <a:prstGeom prst="rect">
            <a:avLst/>
          </a:prstGeom>
        </p:spPr>
        <p:txBody>
          <a:bodyPr vert="horz" lIns="95475" tIns="47737" rIns="95475" bIns="47737" rtlCol="0"/>
          <a:lstStyle>
            <a:lvl1pPr algn="l">
              <a:defRPr sz="11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23348" y="0"/>
            <a:ext cx="3079040" cy="513789"/>
          </a:xfrm>
          <a:prstGeom prst="rect">
            <a:avLst/>
          </a:prstGeom>
        </p:spPr>
        <p:txBody>
          <a:bodyPr vert="horz" lIns="95475" tIns="47737" rIns="95475" bIns="47737" rtlCol="0"/>
          <a:lstStyle>
            <a:lvl1pPr algn="r">
              <a:defRPr sz="1100"/>
            </a:lvl1pPr>
          </a:lstStyle>
          <a:p>
            <a:fld id="{D8D44D95-F795-4E64-985F-2FB042367246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5" tIns="47737" rIns="95475" bIns="4773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9906" y="4925459"/>
            <a:ext cx="5684255" cy="4029621"/>
          </a:xfrm>
          <a:prstGeom prst="rect">
            <a:avLst/>
          </a:prstGeom>
        </p:spPr>
        <p:txBody>
          <a:bodyPr vert="horz" lIns="95475" tIns="47737" rIns="95475" bIns="47737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720825"/>
            <a:ext cx="3079042" cy="513789"/>
          </a:xfrm>
          <a:prstGeom prst="rect">
            <a:avLst/>
          </a:prstGeom>
        </p:spPr>
        <p:txBody>
          <a:bodyPr vert="horz" lIns="95475" tIns="47737" rIns="95475" bIns="47737" rtlCol="0" anchor="b"/>
          <a:lstStyle>
            <a:lvl1pPr algn="l">
              <a:defRPr sz="11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3348" y="9720825"/>
            <a:ext cx="3079040" cy="513789"/>
          </a:xfrm>
          <a:prstGeom prst="rect">
            <a:avLst/>
          </a:prstGeom>
        </p:spPr>
        <p:txBody>
          <a:bodyPr vert="horz" lIns="95475" tIns="47737" rIns="95475" bIns="47737" rtlCol="0" anchor="b"/>
          <a:lstStyle>
            <a:lvl1pPr algn="r">
              <a:defRPr sz="1100"/>
            </a:lvl1pPr>
          </a:lstStyle>
          <a:p>
            <a:fld id="{64731548-22A8-42E1-8F69-745E7F5D2C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52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4908">
              <a:defRPr/>
            </a:pPr>
            <a:fld id="{154AF3F8-5793-4633-9FD3-33E61A1CC0D6}" type="slidenum">
              <a:rPr lang="tr-TR" sz="1300">
                <a:solidFill>
                  <a:prstClr val="black"/>
                </a:solidFill>
                <a:latin typeface="Calibri" panose="020F0502020204030204"/>
              </a:rPr>
              <a:pPr defTabSz="954908">
                <a:defRPr/>
              </a:pPr>
              <a:t>1</a:t>
            </a:fld>
            <a:endParaRPr lang="tr-TR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088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1548-22A8-42E1-8F69-745E7F5D2C3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91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62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22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22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42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42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59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34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52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49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891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32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740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090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197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07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3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0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24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67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44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3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55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4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FB533A-0A91-4F1A-A568-0E3F3817DB3D}"/>
              </a:ext>
            </a:extLst>
          </p:cNvPr>
          <p:cNvSpPr/>
          <p:nvPr/>
        </p:nvSpPr>
        <p:spPr>
          <a:xfrm>
            <a:off x="5978769" y="5352383"/>
            <a:ext cx="2996419" cy="131570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D9F1E-D030-44CC-B747-F67799C9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6184" y="4559773"/>
            <a:ext cx="2379004" cy="22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6508455A-9415-45BA-B271-2C43E5416C7E}"/>
              </a:ext>
            </a:extLst>
          </p:cNvPr>
          <p:cNvSpPr/>
          <p:nvPr/>
        </p:nvSpPr>
        <p:spPr>
          <a:xfrm>
            <a:off x="874609" y="1690614"/>
            <a:ext cx="7600651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r-TR" sz="7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TKBB</a:t>
            </a:r>
          </a:p>
          <a:p>
            <a:pPr algn="ctr"/>
            <a:r>
              <a:rPr lang="tr-TR" sz="7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DANIŞMA KURULU</a:t>
            </a:r>
          </a:p>
        </p:txBody>
      </p:sp>
    </p:spTree>
    <p:extLst>
      <p:ext uri="{BB962C8B-B14F-4D97-AF65-F5344CB8AC3E}">
        <p14:creationId xmlns:p14="http://schemas.microsoft.com/office/powerpoint/2010/main" val="295660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DB350C3-C504-4F58-A9B7-E9DC5F86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9672" y="-32304"/>
            <a:ext cx="1360259" cy="13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816377" y="306315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000" b="1" dirty="0">
                <a:solidFill>
                  <a:schemeClr val="bg1"/>
                </a:solidFill>
              </a:rPr>
              <a:t>TKBB Danışma Kurulu Standart Geliştirme Süreci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8F2FDD4-3F9F-4F78-849D-F3971D334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023254"/>
              </p:ext>
            </p:extLst>
          </p:nvPr>
        </p:nvGraphicFramePr>
        <p:xfrm>
          <a:off x="935646" y="1099931"/>
          <a:ext cx="7633253" cy="545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8B7188C6-4AF0-47B7-85E7-4DFF59E658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8843" y="754151"/>
            <a:ext cx="2045157" cy="2560515"/>
          </a:xfrm>
          <a:prstGeom prst="rect">
            <a:avLst/>
          </a:prstGeom>
        </p:spPr>
      </p:pic>
      <p:grpSp>
        <p:nvGrpSpPr>
          <p:cNvPr id="7" name="Grup 6">
            <a:extLst>
              <a:ext uri="{FF2B5EF4-FFF2-40B4-BE49-F238E27FC236}">
                <a16:creationId xmlns:a16="http://schemas.microsoft.com/office/drawing/2014/main" id="{89AA00E6-8316-4600-AB07-DBD9E0A03670}"/>
              </a:ext>
            </a:extLst>
          </p:cNvPr>
          <p:cNvGrpSpPr/>
          <p:nvPr/>
        </p:nvGrpSpPr>
        <p:grpSpPr>
          <a:xfrm>
            <a:off x="6280248" y="5507968"/>
            <a:ext cx="1637189" cy="1251539"/>
            <a:chOff x="6220936" y="5435011"/>
            <a:chExt cx="1755814" cy="1337676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4CA323BA-9C3C-4341-93D9-E4D35E697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20936" y="5435011"/>
              <a:ext cx="1755814" cy="1337676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DBC2B9CD-82D7-451F-A681-1867EE8A66B8}"/>
                </a:ext>
              </a:extLst>
            </p:cNvPr>
            <p:cNvSpPr/>
            <p:nvPr/>
          </p:nvSpPr>
          <p:spPr>
            <a:xfrm>
              <a:off x="6284432" y="5505450"/>
              <a:ext cx="1628821" cy="962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>
                  <a:solidFill>
                    <a:srgbClr val="002060"/>
                  </a:solidFill>
                </a:rPr>
                <a:t>Standardın internet sitesinde yayımlanması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36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DB350C3-C504-4F58-A9B7-E9DC5F86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9672" y="-32304"/>
            <a:ext cx="1360259" cy="13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986268" y="465341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000" b="1" dirty="0">
                <a:solidFill>
                  <a:schemeClr val="bg1"/>
                </a:solidFill>
              </a:rPr>
              <a:t>TKBB Danışma Kurulu Standartları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Yuvarlatılmış Dikdörtgen 7">
            <a:extLst>
              <a:ext uri="{FF2B5EF4-FFF2-40B4-BE49-F238E27FC236}">
                <a16:creationId xmlns:a16="http://schemas.microsoft.com/office/drawing/2014/main" id="{CE56E10F-AB66-47CB-A248-0E6366B93EE0}"/>
              </a:ext>
            </a:extLst>
          </p:cNvPr>
          <p:cNvSpPr/>
          <p:nvPr/>
        </p:nvSpPr>
        <p:spPr>
          <a:xfrm>
            <a:off x="853747" y="1648692"/>
            <a:ext cx="7377151" cy="226856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bg1"/>
                </a:solidFill>
              </a:rPr>
              <a:t>Kurulun </a:t>
            </a:r>
            <a:r>
              <a:rPr lang="tr-TR" b="1" dirty="0">
                <a:solidFill>
                  <a:srgbClr val="FFC000"/>
                </a:solidFill>
              </a:rPr>
              <a:t>yayımlanmış </a:t>
            </a:r>
            <a:r>
              <a:rPr lang="tr-TR" sz="2000" b="1" dirty="0">
                <a:solidFill>
                  <a:srgbClr val="FFC000"/>
                </a:solidFill>
              </a:rPr>
              <a:t>6</a:t>
            </a:r>
            <a:r>
              <a:rPr lang="tr-TR" b="1" dirty="0">
                <a:solidFill>
                  <a:srgbClr val="FFC000"/>
                </a:solidFill>
              </a:rPr>
              <a:t> standardı </a:t>
            </a:r>
            <a:r>
              <a:rPr lang="tr-TR" dirty="0">
                <a:solidFill>
                  <a:schemeClr val="bg1"/>
                </a:solidFill>
              </a:rPr>
              <a:t>bulunmaktadır: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Pay Senedi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Teverruk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Murabaha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Kefalet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Mudarebe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Katılım Finansı İlkelerine Uygun Olmayan Gelirler ve Bunların Tasfiyesi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6FE6B0DB-C8B8-4378-9D46-A7357E52292C}"/>
              </a:ext>
            </a:extLst>
          </p:cNvPr>
          <p:cNvSpPr/>
          <p:nvPr/>
        </p:nvSpPr>
        <p:spPr>
          <a:xfrm>
            <a:off x="853747" y="4359574"/>
            <a:ext cx="7436506" cy="187821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C000"/>
                </a:solidFill>
              </a:rPr>
              <a:t>Hazırlık aşamasında olan standartlar</a:t>
            </a:r>
            <a:r>
              <a:rPr lang="tr-TR" dirty="0">
                <a:solidFill>
                  <a:schemeClr val="bg1"/>
                </a:solidFill>
              </a:rPr>
              <a:t>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Müşareke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Vekalet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Yatırım Vekaleti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1"/>
                </a:solidFill>
              </a:rPr>
              <a:t>İstisnâ</a:t>
            </a:r>
            <a:r>
              <a:rPr lang="tr-TR" dirty="0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69199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Yuvarlatılmış Dikdörtgen 36"/>
          <p:cNvSpPr/>
          <p:nvPr/>
        </p:nvSpPr>
        <p:spPr>
          <a:xfrm>
            <a:off x="761786" y="1379605"/>
            <a:ext cx="7436506" cy="146627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Danışma  Kurulunda  görüşülmesi talep edilen hususlara ilişkin başvurular Birliğe yapılır. </a:t>
            </a:r>
            <a:r>
              <a:rPr lang="tr-TR" b="1" dirty="0">
                <a:solidFill>
                  <a:srgbClr val="FFC000"/>
                </a:solidFill>
              </a:rPr>
              <a:t>Birlik başvuruları  inceler  </a:t>
            </a:r>
            <a:r>
              <a:rPr lang="tr-TR" dirty="0">
                <a:solidFill>
                  <a:schemeClr val="bg1"/>
                </a:solidFill>
              </a:rPr>
              <a:t>ve Danışma  Kuruluna  verilen  görevlerin  kapsamına  girmeyen  veya mer’i  mevzuata  aykırı  karar  alınmasına  yol  açabilecek  başvuruların  iade  edilmesine  karar verebilir.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DB350C3-C504-4F58-A9B7-E9DC5F86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175" y="-158704"/>
            <a:ext cx="1466277" cy="146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816377" y="306315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000" b="1" dirty="0">
                <a:solidFill>
                  <a:schemeClr val="bg1"/>
                </a:solidFill>
              </a:rPr>
              <a:t>TKBB Danışma Kurulu Kararları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Yuvarlatılmış Dikdörtgen 7">
            <a:extLst>
              <a:ext uri="{FF2B5EF4-FFF2-40B4-BE49-F238E27FC236}">
                <a16:creationId xmlns:a16="http://schemas.microsoft.com/office/drawing/2014/main" id="{CE56E10F-AB66-47CB-A248-0E6366B93EE0}"/>
              </a:ext>
            </a:extLst>
          </p:cNvPr>
          <p:cNvSpPr/>
          <p:nvPr/>
        </p:nvSpPr>
        <p:spPr>
          <a:xfrm>
            <a:off x="761786" y="2999762"/>
            <a:ext cx="7436506" cy="97345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Danışma Kurulu görüşmek istediği hususları </a:t>
            </a:r>
            <a:r>
              <a:rPr lang="tr-TR" dirty="0" err="1">
                <a:solidFill>
                  <a:schemeClr val="bg1"/>
                </a:solidFill>
              </a:rPr>
              <a:t>re’sen</a:t>
            </a:r>
            <a:r>
              <a:rPr lang="tr-TR" dirty="0">
                <a:solidFill>
                  <a:schemeClr val="bg1"/>
                </a:solidFill>
              </a:rPr>
              <a:t> de gündemine alabilir.</a:t>
            </a:r>
          </a:p>
        </p:txBody>
      </p:sp>
      <p:sp>
        <p:nvSpPr>
          <p:cNvPr id="15" name="Yuvarlatılmış Dikdörtgen 36">
            <a:extLst>
              <a:ext uri="{FF2B5EF4-FFF2-40B4-BE49-F238E27FC236}">
                <a16:creationId xmlns:a16="http://schemas.microsoft.com/office/drawing/2014/main" id="{CB860FDA-CF2D-4929-8344-125A165A3FFC}"/>
              </a:ext>
            </a:extLst>
          </p:cNvPr>
          <p:cNvSpPr/>
          <p:nvPr/>
        </p:nvSpPr>
        <p:spPr>
          <a:xfrm>
            <a:off x="761786" y="4127093"/>
            <a:ext cx="7436506" cy="154191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Danışma  Kurulunun  müzakere  edeceği  karar talepleri hakkında  ihtiyaç duyduğu  </a:t>
            </a:r>
            <a:r>
              <a:rPr lang="tr-TR" b="1" dirty="0">
                <a:solidFill>
                  <a:srgbClr val="FFC000"/>
                </a:solidFill>
              </a:rPr>
              <a:t>araştırma  ve  inceleme  faaliyetleri</a:t>
            </a:r>
            <a:r>
              <a:rPr lang="tr-TR" dirty="0">
                <a:solidFill>
                  <a:schemeClr val="bg1"/>
                </a:solidFill>
              </a:rPr>
              <a:t>ni,  çalışma  raporlarının  hazırlanmasını ve  bu  nevi  diğer  görevleri Uzman  personel yerine  getirir. </a:t>
            </a:r>
          </a:p>
        </p:txBody>
      </p:sp>
    </p:spTree>
    <p:extLst>
      <p:ext uri="{BB962C8B-B14F-4D97-AF65-F5344CB8AC3E}">
        <p14:creationId xmlns:p14="http://schemas.microsoft.com/office/powerpoint/2010/main" val="45715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Yuvarlatılmış Dikdörtgen 36"/>
          <p:cNvSpPr/>
          <p:nvPr/>
        </p:nvSpPr>
        <p:spPr>
          <a:xfrm>
            <a:off x="811065" y="3671865"/>
            <a:ext cx="7436506" cy="103590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Kararlar  </a:t>
            </a:r>
            <a:r>
              <a:rPr lang="tr-TR" b="1" dirty="0">
                <a:solidFill>
                  <a:srgbClr val="FFC000"/>
                </a:solidFill>
              </a:rPr>
              <a:t>gerekçeli  olarak  </a:t>
            </a:r>
            <a:r>
              <a:rPr lang="tr-TR" dirty="0">
                <a:solidFill>
                  <a:schemeClr val="bg1"/>
                </a:solidFill>
              </a:rPr>
              <a:t>yazılır.  Kararlarda,  incelenen  ve  tartışılan konunun  özeti,  karar metni ve kararın  gerekçesi  yer  alır.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DB350C3-C504-4F58-A9B7-E9DC5F86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9672" y="-32304"/>
            <a:ext cx="1360259" cy="13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816377" y="306315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000" b="1" dirty="0">
                <a:solidFill>
                  <a:schemeClr val="bg1"/>
                </a:solidFill>
              </a:rPr>
              <a:t>TKBB Danışma Kurulu Kararları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Yuvarlatılmış Dikdörtgen 36">
            <a:extLst>
              <a:ext uri="{FF2B5EF4-FFF2-40B4-BE49-F238E27FC236}">
                <a16:creationId xmlns:a16="http://schemas.microsoft.com/office/drawing/2014/main" id="{F7C4DE03-D3F6-4F1C-99E9-701EEA35718D}"/>
              </a:ext>
            </a:extLst>
          </p:cNvPr>
          <p:cNvSpPr/>
          <p:nvPr/>
        </p:nvSpPr>
        <p:spPr>
          <a:xfrm>
            <a:off x="811065" y="4835841"/>
            <a:ext cx="7436506" cy="58191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noProof="1">
                <a:solidFill>
                  <a:schemeClr val="bg1"/>
                </a:solidFill>
              </a:rPr>
              <a:t>Muhalif  kalan  üyeler  </a:t>
            </a:r>
            <a:r>
              <a:rPr lang="tr-TR" b="1" noProof="1">
                <a:solidFill>
                  <a:srgbClr val="FFC000"/>
                </a:solidFill>
              </a:rPr>
              <a:t>muhalefet şerhi </a:t>
            </a:r>
            <a:r>
              <a:rPr lang="tr-TR" noProof="1">
                <a:solidFill>
                  <a:schemeClr val="bg1"/>
                </a:solidFill>
              </a:rPr>
              <a:t>yazar.</a:t>
            </a: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6FE6B0DB-C8B8-4378-9D46-A7357E52292C}"/>
              </a:ext>
            </a:extLst>
          </p:cNvPr>
          <p:cNvSpPr/>
          <p:nvPr/>
        </p:nvSpPr>
        <p:spPr>
          <a:xfrm>
            <a:off x="811065" y="2463975"/>
            <a:ext cx="7436506" cy="103590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Kurul üyeleri değerlendirme ve müzakerelerini tamamladıklarında, oy birliği veya oy çokluğu ile karar alınır.</a:t>
            </a:r>
          </a:p>
        </p:txBody>
      </p:sp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33A7B987-D238-4C0E-970A-198BAB1B0E25}"/>
              </a:ext>
            </a:extLst>
          </p:cNvPr>
          <p:cNvSpPr/>
          <p:nvPr/>
        </p:nvSpPr>
        <p:spPr>
          <a:xfrm>
            <a:off x="811065" y="1362456"/>
            <a:ext cx="7436506" cy="97345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Toplantının  gündem  maddesine  göre</a:t>
            </a:r>
            <a:r>
              <a:rPr lang="tr-TR" b="1" dirty="0">
                <a:solidFill>
                  <a:schemeClr val="bg1"/>
                </a:solidFill>
              </a:rPr>
              <a:t>,</a:t>
            </a:r>
            <a:r>
              <a:rPr lang="tr-TR" b="1" dirty="0">
                <a:solidFill>
                  <a:srgbClr val="FFC000"/>
                </a:solidFill>
              </a:rPr>
              <a:t>  ilgili  kuruluş  temsilcisi  veya  alanında  uzman  kişiler</a:t>
            </a:r>
            <a:r>
              <a:rPr lang="tr-TR" dirty="0">
                <a:solidFill>
                  <a:schemeClr val="bg1"/>
                </a:solidFill>
              </a:rPr>
              <a:t> Danışma  Kurulu  toplantılarına  katılabilir. Ancak karar oturumu kapalıdır.</a:t>
            </a:r>
          </a:p>
        </p:txBody>
      </p:sp>
    </p:spTree>
    <p:extLst>
      <p:ext uri="{BB962C8B-B14F-4D97-AF65-F5344CB8AC3E}">
        <p14:creationId xmlns:p14="http://schemas.microsoft.com/office/powerpoint/2010/main" val="146693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3">
            <a:extLst>
              <a:ext uri="{FF2B5EF4-FFF2-40B4-BE49-F238E27FC236}">
                <a16:creationId xmlns:a16="http://schemas.microsoft.com/office/drawing/2014/main" id="{9677B174-58B5-484D-83AE-245F57C30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DD812FC-D75B-4BDF-BC61-4592B7DD9B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4" r="1581" b="67355"/>
          <a:stretch/>
        </p:blipFill>
        <p:spPr>
          <a:xfrm>
            <a:off x="6819646" y="127044"/>
            <a:ext cx="2273641" cy="90574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E7E23FC-9448-4C6D-9D78-A9E67D97E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280" y="0"/>
            <a:ext cx="1970372" cy="1970372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D300B7BB-083F-48BB-BC0A-E2C4920ECFB2}"/>
              </a:ext>
            </a:extLst>
          </p:cNvPr>
          <p:cNvSpPr/>
          <p:nvPr/>
        </p:nvSpPr>
        <p:spPr>
          <a:xfrm>
            <a:off x="1752333" y="2890691"/>
            <a:ext cx="6040581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r-TR" sz="6000" b="1" dirty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20233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0611CA6-9B69-4433-A512-9AE8EB30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226" y="0"/>
            <a:ext cx="1325217" cy="13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AFC5CF4-33E8-4BDB-A99A-8C3391063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698680"/>
              </p:ext>
            </p:extLst>
          </p:nvPr>
        </p:nvGraphicFramePr>
        <p:xfrm>
          <a:off x="227146" y="1625638"/>
          <a:ext cx="8689707" cy="418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5">
            <a:extLst>
              <a:ext uri="{FF2B5EF4-FFF2-40B4-BE49-F238E27FC236}">
                <a16:creationId xmlns:a16="http://schemas.microsoft.com/office/drawing/2014/main" id="{35710B8B-01E4-4D09-9F79-82E1D5B2233C}"/>
              </a:ext>
            </a:extLst>
          </p:cNvPr>
          <p:cNvSpPr/>
          <p:nvPr/>
        </p:nvSpPr>
        <p:spPr>
          <a:xfrm>
            <a:off x="637528" y="324293"/>
            <a:ext cx="5988719" cy="8551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000" b="1" dirty="0">
                <a:solidFill>
                  <a:schemeClr val="bg1"/>
                </a:solidFill>
              </a:rPr>
              <a:t>Türkiye’de Katılım Finans Ekosisteminde TKBB Danışma Kurulunun Yeri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5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66203" y="1333859"/>
            <a:ext cx="7411592" cy="228335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Yönetim merkezi İstanbul’da bulunan Türkiye Katılım Bankaları Birliği (TKBB), Bankacılık Kanunu’nun ilgili hükmünce kurulmuş </a:t>
            </a:r>
            <a:r>
              <a:rPr lang="tr-TR" b="1" dirty="0">
                <a:solidFill>
                  <a:srgbClr val="FFC000"/>
                </a:solidFill>
              </a:rPr>
              <a:t>kamu kurumu niteliğinde bir meslek kuruluşudur. </a:t>
            </a:r>
            <a:r>
              <a:rPr lang="tr-TR" dirty="0">
                <a:solidFill>
                  <a:schemeClr val="bg1"/>
                </a:solidFill>
              </a:rPr>
              <a:t>Bugün itibarıyla Türkiye’de faaliyet gösteren tüm katılım bankaları </a:t>
            </a:r>
            <a:r>
              <a:rPr lang="tr-TR" dirty="0" err="1">
                <a:solidFill>
                  <a:schemeClr val="bg1"/>
                </a:solidFill>
              </a:rPr>
              <a:t>TKBB’nin</a:t>
            </a:r>
            <a:r>
              <a:rPr lang="tr-TR" dirty="0">
                <a:solidFill>
                  <a:schemeClr val="bg1"/>
                </a:solidFill>
              </a:rPr>
              <a:t> üyesidir.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0611CA6-9B69-4433-A512-9AE8EB30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7370" y="30015"/>
            <a:ext cx="1249788" cy="12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59FD156-5D70-4E12-BCCC-9B6435E26DE5}"/>
              </a:ext>
            </a:extLst>
          </p:cNvPr>
          <p:cNvSpPr/>
          <p:nvPr/>
        </p:nvSpPr>
        <p:spPr>
          <a:xfrm>
            <a:off x="866203" y="330082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400" b="1" dirty="0">
                <a:solidFill>
                  <a:schemeClr val="bg1"/>
                </a:solidFill>
              </a:rPr>
              <a:t>Türkiye Katılım Bankaları Birliği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Yuvarlatılmış Dikdörtgen 33">
            <a:extLst>
              <a:ext uri="{FF2B5EF4-FFF2-40B4-BE49-F238E27FC236}">
                <a16:creationId xmlns:a16="http://schemas.microsoft.com/office/drawing/2014/main" id="{B97D95F3-9724-4EE7-964F-51476406C370}"/>
              </a:ext>
            </a:extLst>
          </p:cNvPr>
          <p:cNvSpPr/>
          <p:nvPr/>
        </p:nvSpPr>
        <p:spPr>
          <a:xfrm>
            <a:off x="866204" y="3884481"/>
            <a:ext cx="7411592" cy="228335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dirty="0"/>
              <a:t>Türkiye Katılım Bankaları Birliği, 4389 sayılı Bankalar Kanunu’nu ve 04.10.2001 tarih ve 2001/3138 sayılı Birlik Statüsü’ nün yürürlüğe konulması ile o zamanki adıyla Özel Finans Kurumları Birliği olarak kurulmuştur. Müteakiben 01/11/2005 </a:t>
            </a:r>
            <a:r>
              <a:rPr lang="tr-TR" dirty="0">
                <a:solidFill>
                  <a:srgbClr val="FEFEFE"/>
                </a:solidFill>
              </a:rPr>
              <a:t>tarihli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b="1" dirty="0">
                <a:solidFill>
                  <a:srgbClr val="FFC000"/>
                </a:solidFill>
              </a:rPr>
              <a:t>5411 Sayılı Bankacılık Kanunu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/>
              <a:t>ve 28/02/2006 tarih ve 2006/10018 Sayılı </a:t>
            </a:r>
            <a:r>
              <a:rPr lang="tr-TR" b="1" dirty="0">
                <a:solidFill>
                  <a:srgbClr val="FFC000"/>
                </a:solidFill>
              </a:rPr>
              <a:t>Birlik Statüsü </a:t>
            </a:r>
            <a:r>
              <a:rPr lang="tr-TR" dirty="0"/>
              <a:t>ile şimdiki adı olan Türkiye Katılım Bankaları Birliği </a:t>
            </a:r>
            <a:r>
              <a:rPr lang="tr-TR" dirty="0" err="1"/>
              <a:t>ünvanını</a:t>
            </a:r>
            <a:r>
              <a:rPr lang="tr-TR" dirty="0"/>
              <a:t> almıştır.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E648EC1-0A96-4788-AE90-01A735D6C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901" y="2475535"/>
            <a:ext cx="124978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0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66203" y="1304977"/>
            <a:ext cx="2695863" cy="537039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TKBB Danışma Kurulu</a:t>
            </a:r>
            <a:r>
              <a:rPr lang="tr-TR" b="1" dirty="0">
                <a:solidFill>
                  <a:schemeClr val="bg1"/>
                </a:solidFill>
              </a:rPr>
              <a:t>, </a:t>
            </a:r>
            <a:r>
              <a:rPr lang="tr-TR" b="1" dirty="0">
                <a:solidFill>
                  <a:srgbClr val="FFC000"/>
                </a:solidFill>
              </a:rPr>
              <a:t>Bankacılık Düzenleme ve Denetleme Kurumunun (BDDK), </a:t>
            </a:r>
            <a:r>
              <a:rPr lang="tr-TR" dirty="0">
                <a:solidFill>
                  <a:schemeClr val="bg1"/>
                </a:solidFill>
              </a:rPr>
              <a:t>22.02.2018 tarih 7736 sayılı kararı gereği, </a:t>
            </a:r>
            <a:r>
              <a:rPr lang="tr-TR" b="1" dirty="0">
                <a:solidFill>
                  <a:srgbClr val="FFC000"/>
                </a:solidFill>
              </a:rPr>
              <a:t>Türkiye Katılım Bankaları Birliği (TKBB) Yönetim Kurulu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tarafından 02.05.2018 tarihinde alınan kararla Birlik nezdinde oluşturulan bir heyettir.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0611CA6-9B69-4433-A512-9AE8EB30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2295" y="-83136"/>
            <a:ext cx="1304977" cy="13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59FD156-5D70-4E12-BCCC-9B6435E26DE5}"/>
              </a:ext>
            </a:extLst>
          </p:cNvPr>
          <p:cNvSpPr/>
          <p:nvPr/>
        </p:nvSpPr>
        <p:spPr>
          <a:xfrm>
            <a:off x="866203" y="352669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400" b="1" dirty="0">
                <a:solidFill>
                  <a:schemeClr val="bg1"/>
                </a:solidFill>
              </a:rPr>
              <a:t>TKBB Danışma Kurulunun Oluşumu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Yuvarlatılmış Dikdörtgen 33">
            <a:extLst>
              <a:ext uri="{FF2B5EF4-FFF2-40B4-BE49-F238E27FC236}">
                <a16:creationId xmlns:a16="http://schemas.microsoft.com/office/drawing/2014/main" id="{B97D95F3-9724-4EE7-964F-51476406C370}"/>
              </a:ext>
            </a:extLst>
          </p:cNvPr>
          <p:cNvSpPr/>
          <p:nvPr/>
        </p:nvSpPr>
        <p:spPr>
          <a:xfrm>
            <a:off x="3933513" y="1321532"/>
            <a:ext cx="4773759" cy="3168582"/>
          </a:xfrm>
          <a:prstGeom prst="round2Diag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dirty="0"/>
              <a:t>Danışma Kurulu, idari ve ilmî faaliyetlerini, TKBB Yönetim Kurulu tarafından kabul edilen 02.04.2018 tarih, 253 sayılı </a:t>
            </a:r>
            <a:r>
              <a:rPr lang="tr-TR" b="1" dirty="0">
                <a:solidFill>
                  <a:srgbClr val="FFC000"/>
                </a:solidFill>
              </a:rPr>
              <a:t>“Danışma Kurulunun Oluşumu, Görev, Çalışma Usul ve Esasları Hakkında Tebliğ” </a:t>
            </a:r>
            <a:r>
              <a:rPr lang="tr-TR" dirty="0"/>
              <a:t>ile 27.06.2018 tarih, 260/2 sayılı </a:t>
            </a:r>
            <a:r>
              <a:rPr lang="tr-TR" b="1" dirty="0">
                <a:solidFill>
                  <a:srgbClr val="FFC000"/>
                </a:solidFill>
              </a:rPr>
              <a:t>“Danışma Kurulunun Çalışma Usul ve Esasları Hakkında İç </a:t>
            </a:r>
            <a:r>
              <a:rPr lang="tr-TR" b="1" dirty="0" err="1">
                <a:solidFill>
                  <a:srgbClr val="FFC000"/>
                </a:solidFill>
              </a:rPr>
              <a:t>Yönerge”</a:t>
            </a:r>
            <a:r>
              <a:rPr lang="tr-TR" dirty="0" err="1"/>
              <a:t>yi</a:t>
            </a:r>
            <a:r>
              <a:rPr lang="tr-TR" dirty="0"/>
              <a:t> esas alarak yürütmektedir.</a:t>
            </a: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82EA44CB-1779-4782-A58A-1680B2049B28}"/>
              </a:ext>
            </a:extLst>
          </p:cNvPr>
          <p:cNvSpPr/>
          <p:nvPr/>
        </p:nvSpPr>
        <p:spPr>
          <a:xfrm>
            <a:off x="3933513" y="4689495"/>
            <a:ext cx="4773759" cy="1815836"/>
          </a:xfrm>
          <a:prstGeom prst="round2Diag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Kurulun ilk üyeleri 2 Mayıs 2018 tarihinde atanmış ve </a:t>
            </a:r>
            <a:r>
              <a:rPr lang="tr-TR" b="1" dirty="0">
                <a:solidFill>
                  <a:srgbClr val="FFC000"/>
                </a:solidFill>
              </a:rPr>
              <a:t>ilk toplantı</a:t>
            </a:r>
            <a:r>
              <a:rPr lang="tr-TR" dirty="0">
                <a:solidFill>
                  <a:schemeClr val="bg1"/>
                </a:solidFill>
              </a:rPr>
              <a:t>sını 10 Mayıs 2018 tarihinde gerçekleştirmiştir</a:t>
            </a:r>
            <a:r>
              <a:rPr lang="tr-TR" sz="15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86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1713E61C-8B5F-4E05-8AEE-66B35EFADAFF}"/>
              </a:ext>
            </a:extLst>
          </p:cNvPr>
          <p:cNvGraphicFramePr/>
          <p:nvPr/>
        </p:nvGraphicFramePr>
        <p:xfrm>
          <a:off x="6303832" y="3002309"/>
          <a:ext cx="2508621" cy="360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FDB350C3-C504-4F58-A9B7-E9DC5F86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9352" y="0"/>
            <a:ext cx="1353101" cy="13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585904" y="352669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400" b="1" dirty="0">
                <a:solidFill>
                  <a:schemeClr val="bg1"/>
                </a:solidFill>
              </a:rPr>
              <a:t>TKBB Danışma Kurulu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98370AB0-09D0-44E2-881C-D386201F7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830882"/>
              </p:ext>
            </p:extLst>
          </p:nvPr>
        </p:nvGraphicFramePr>
        <p:xfrm>
          <a:off x="620973" y="1517029"/>
          <a:ext cx="7902053" cy="440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4C8C5BFB-7A4A-44AC-9B7C-208A5564F3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0708" y="4002303"/>
            <a:ext cx="124978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9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1095331" y="3498409"/>
            <a:ext cx="7411592" cy="290860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0550" indent="-257175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bg1"/>
                </a:solidFill>
              </a:rPr>
              <a:t>Danışma Kurulu üyelerinden; dört tanesinin </a:t>
            </a:r>
            <a:r>
              <a:rPr lang="tr-TR" b="1" dirty="0">
                <a:solidFill>
                  <a:srgbClr val="FFC000"/>
                </a:solidFill>
              </a:rPr>
              <a:t>İslami bilimler alanında doktora </a:t>
            </a:r>
            <a:r>
              <a:rPr lang="tr-TR" dirty="0">
                <a:solidFill>
                  <a:schemeClr val="bg1"/>
                </a:solidFill>
              </a:rPr>
              <a:t>derecesine sahip olması,</a:t>
            </a:r>
          </a:p>
          <a:p>
            <a:pPr marL="590550" indent="-257175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bg1"/>
                </a:solidFill>
              </a:rPr>
              <a:t>Bir  tanesinin  </a:t>
            </a:r>
            <a:r>
              <a:rPr lang="tr-TR" b="1" dirty="0">
                <a:solidFill>
                  <a:srgbClr val="FFC000"/>
                </a:solidFill>
              </a:rPr>
              <a:t>Din  İşleri  Yüksek  Kurulu  üyeleri  arasından  </a:t>
            </a:r>
            <a:r>
              <a:rPr lang="tr-TR" dirty="0">
                <a:solidFill>
                  <a:schemeClr val="bg1"/>
                </a:solidFill>
              </a:rPr>
              <a:t>Diyanet  İşleri  Başkanlığı tarafından  önerilen  aday/adaylar  arasından  olması, </a:t>
            </a:r>
          </a:p>
          <a:p>
            <a:pPr marL="590550" indent="-257175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bg1"/>
                </a:solidFill>
              </a:rPr>
              <a:t>Bir  tanesinin  işletme,  iktisat,  maliye, bankacılık,  hukuk  ve  dengi  dallarda  lisans  veya  lisansüstü  diplomaya  ve  </a:t>
            </a:r>
            <a:r>
              <a:rPr lang="tr-TR" b="1" dirty="0">
                <a:solidFill>
                  <a:srgbClr val="FFC000"/>
                </a:solidFill>
              </a:rPr>
              <a:t>katılım  bankacılığı alanında  en  az  yedi  yıl  yönetici  deneyimi</a:t>
            </a:r>
            <a:r>
              <a:rPr lang="tr-TR" dirty="0">
                <a:solidFill>
                  <a:schemeClr val="bg1"/>
                </a:solidFill>
              </a:rPr>
              <a:t>ne  sahip  olması  ve</a:t>
            </a:r>
          </a:p>
          <a:p>
            <a:pPr marL="590550" indent="-257175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bg1"/>
                </a:solidFill>
              </a:rPr>
              <a:t>Bir tanesinin  de  </a:t>
            </a:r>
            <a:r>
              <a:rPr lang="tr-TR" b="1" dirty="0">
                <a:solidFill>
                  <a:srgbClr val="FFC000"/>
                </a:solidFill>
              </a:rPr>
              <a:t>hukuk</a:t>
            </a:r>
            <a:r>
              <a:rPr lang="tr-TR" dirty="0">
                <a:solidFill>
                  <a:schemeClr val="bg1"/>
                </a:solidFill>
              </a:rPr>
              <a:t> diplomasına sahip  olması  zorunludur. </a:t>
            </a:r>
          </a:p>
          <a:p>
            <a:pPr marL="590550" indent="-257175">
              <a:buFont typeface="Wingdings" panose="05000000000000000000" pitchFamily="2" charset="2"/>
              <a:buChar char="§"/>
            </a:pPr>
            <a:endParaRPr lang="tr-TR" sz="1500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DB350C3-C504-4F58-A9B7-E9DC5F86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2850" y="-105952"/>
            <a:ext cx="1409746" cy="14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816377" y="352669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400" b="1" dirty="0">
                <a:solidFill>
                  <a:schemeClr val="bg1"/>
                </a:solidFill>
              </a:rPr>
              <a:t>TKBB Danışma Kurulu Üyeleri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A4813EC2-EFB5-4FB4-88A6-C7E2D577757C}"/>
              </a:ext>
            </a:extLst>
          </p:cNvPr>
          <p:cNvSpPr/>
          <p:nvPr/>
        </p:nvSpPr>
        <p:spPr>
          <a:xfrm>
            <a:off x="4801127" y="1292983"/>
            <a:ext cx="3206596" cy="1892861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3375"/>
            <a:r>
              <a:rPr lang="tr-TR" dirty="0">
                <a:solidFill>
                  <a:schemeClr val="bg1"/>
                </a:solidFill>
              </a:rPr>
              <a:t>Kurul, </a:t>
            </a:r>
            <a:r>
              <a:rPr lang="tr-TR" b="1" dirty="0">
                <a:solidFill>
                  <a:srgbClr val="FFC000"/>
                </a:solidFill>
              </a:rPr>
              <a:t>dört yıl </a:t>
            </a:r>
            <a:r>
              <a:rPr lang="tr-TR" dirty="0">
                <a:solidFill>
                  <a:schemeClr val="bg1"/>
                </a:solidFill>
              </a:rPr>
              <a:t>süre ile görev alan </a:t>
            </a:r>
            <a:r>
              <a:rPr lang="tr-TR" b="1" dirty="0">
                <a:solidFill>
                  <a:srgbClr val="FFC000"/>
                </a:solidFill>
              </a:rPr>
              <a:t>yedi</a:t>
            </a:r>
            <a:r>
              <a:rPr lang="tr-TR" dirty="0">
                <a:solidFill>
                  <a:schemeClr val="bg1"/>
                </a:solidFill>
              </a:rPr>
              <a:t> üyeden oluşmaktadır.</a:t>
            </a:r>
          </a:p>
        </p:txBody>
      </p:sp>
      <p:sp>
        <p:nvSpPr>
          <p:cNvPr id="12" name="Yuvarlatılmış Dikdörtgen 36">
            <a:extLst>
              <a:ext uri="{FF2B5EF4-FFF2-40B4-BE49-F238E27FC236}">
                <a16:creationId xmlns:a16="http://schemas.microsoft.com/office/drawing/2014/main" id="{936A47BA-C5A8-43E4-8911-ABDC1B66CEF6}"/>
              </a:ext>
            </a:extLst>
          </p:cNvPr>
          <p:cNvSpPr/>
          <p:nvPr/>
        </p:nvSpPr>
        <p:spPr>
          <a:xfrm>
            <a:off x="1365404" y="1292983"/>
            <a:ext cx="3206596" cy="1850905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sx="92000" sy="92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3375"/>
            <a:r>
              <a:rPr lang="tr-TR" sz="1400" dirty="0">
                <a:solidFill>
                  <a:schemeClr val="bg1"/>
                </a:solidFill>
              </a:rPr>
              <a:t>Danışma Kurulu görüş ve tavsiyelerini, gerçekleştirdiği </a:t>
            </a:r>
            <a:r>
              <a:rPr lang="tr-TR" sz="1400" b="1" dirty="0">
                <a:solidFill>
                  <a:srgbClr val="FAB209"/>
                </a:solidFill>
              </a:rPr>
              <a:t>mutat toplantılar</a:t>
            </a:r>
            <a:r>
              <a:rPr lang="tr-TR" sz="1400" dirty="0">
                <a:solidFill>
                  <a:schemeClr val="bg1"/>
                </a:solidFill>
              </a:rPr>
              <a:t>da oybirliği veya oyçokluğuyla alınan kararlar çerçevesinde kamuoyuna bildirir.</a:t>
            </a:r>
          </a:p>
        </p:txBody>
      </p:sp>
    </p:spTree>
    <p:extLst>
      <p:ext uri="{BB962C8B-B14F-4D97-AF65-F5344CB8AC3E}">
        <p14:creationId xmlns:p14="http://schemas.microsoft.com/office/powerpoint/2010/main" val="229773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0611CA6-9B69-4433-A512-9AE8EB30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0024" y="-75389"/>
            <a:ext cx="1441909" cy="14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59FD156-5D70-4E12-BCCC-9B6435E26DE5}"/>
              </a:ext>
            </a:extLst>
          </p:cNvPr>
          <p:cNvSpPr/>
          <p:nvPr/>
        </p:nvSpPr>
        <p:spPr>
          <a:xfrm>
            <a:off x="362067" y="352669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400" b="1" dirty="0">
                <a:solidFill>
                  <a:schemeClr val="bg1"/>
                </a:solidFill>
              </a:rPr>
              <a:t>TKBB Danışma Kurulu Üyeleri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0D8C76C-D9E0-42C4-88BB-7E49C6690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33618" r="69594" b="45085"/>
          <a:stretch/>
        </p:blipFill>
        <p:spPr>
          <a:xfrm>
            <a:off x="1629416" y="1308610"/>
            <a:ext cx="2778602" cy="169802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2A34A13-243E-4341-AE9E-D9F8BE3A8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68" t="33618" r="41786" b="44617"/>
          <a:stretch/>
        </p:blipFill>
        <p:spPr>
          <a:xfrm>
            <a:off x="4757293" y="1325330"/>
            <a:ext cx="2892562" cy="169802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F48CC92-226C-4F5B-8F6E-CE6FB51CE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37" t="59595" r="40030" b="17937"/>
          <a:stretch/>
        </p:blipFill>
        <p:spPr>
          <a:xfrm>
            <a:off x="3268571" y="3257493"/>
            <a:ext cx="2606857" cy="1448562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D56C674-C6EE-4585-8C2D-265664AEC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7" t="60063" r="69159" b="17938"/>
          <a:stretch/>
        </p:blipFill>
        <p:spPr>
          <a:xfrm>
            <a:off x="6247234" y="3260819"/>
            <a:ext cx="2460246" cy="1441909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FECB068F-2DEB-4F01-AEC9-D80C6CBDB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65" t="60297" r="12499" b="17704"/>
          <a:stretch/>
        </p:blipFill>
        <p:spPr>
          <a:xfrm>
            <a:off x="4757293" y="5106377"/>
            <a:ext cx="2606856" cy="144996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76A21BAB-9C5A-4784-B4DF-D8F6D0890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32" t="32708" r="12610" b="45293"/>
          <a:stretch/>
        </p:blipFill>
        <p:spPr>
          <a:xfrm>
            <a:off x="362067" y="3257493"/>
            <a:ext cx="2534698" cy="1408465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A75002C5-772D-48AD-93FD-E108176B0E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00" t="47163" r="40241" b="30837"/>
          <a:stretch/>
        </p:blipFill>
        <p:spPr>
          <a:xfrm>
            <a:off x="1828800" y="5093825"/>
            <a:ext cx="2579218" cy="143320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21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0611CA6-9B69-4433-A512-9AE8EB30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0024" y="-75389"/>
            <a:ext cx="1441909" cy="14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59FD156-5D70-4E12-BCCC-9B6435E26DE5}"/>
              </a:ext>
            </a:extLst>
          </p:cNvPr>
          <p:cNvSpPr/>
          <p:nvPr/>
        </p:nvSpPr>
        <p:spPr>
          <a:xfrm>
            <a:off x="680912" y="460315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400" b="1" dirty="0">
                <a:solidFill>
                  <a:schemeClr val="bg1"/>
                </a:solidFill>
              </a:rPr>
              <a:t>TKBB Danışma Kurulu Araştırma Birimi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77598D37-71F9-4AB9-93A6-56430F1F6F71}"/>
              </a:ext>
            </a:extLst>
          </p:cNvPr>
          <p:cNvSpPr/>
          <p:nvPr/>
        </p:nvSpPr>
        <p:spPr>
          <a:xfrm>
            <a:off x="680912" y="1422005"/>
            <a:ext cx="7411592" cy="7383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Danışma Kurulu Yöneticisi Dr. Ali ÖZTÜRK</a:t>
            </a:r>
          </a:p>
        </p:txBody>
      </p:sp>
      <p:sp>
        <p:nvSpPr>
          <p:cNvPr id="13" name="Yuvarlatılmış Dikdörtgen 36">
            <a:extLst>
              <a:ext uri="{FF2B5EF4-FFF2-40B4-BE49-F238E27FC236}">
                <a16:creationId xmlns:a16="http://schemas.microsoft.com/office/drawing/2014/main" id="{E99DC514-9EF5-4750-88B6-98659081A2F4}"/>
              </a:ext>
            </a:extLst>
          </p:cNvPr>
          <p:cNvSpPr/>
          <p:nvPr/>
        </p:nvSpPr>
        <p:spPr>
          <a:xfrm>
            <a:off x="680912" y="2215826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Danışma Kurulu Kıdemli Uzmanı Dr. Cengiz ZAKİR</a:t>
            </a:r>
          </a:p>
        </p:txBody>
      </p:sp>
      <p:sp>
        <p:nvSpPr>
          <p:cNvPr id="15" name="Yuvarlatılmış Dikdörtgen 36">
            <a:extLst>
              <a:ext uri="{FF2B5EF4-FFF2-40B4-BE49-F238E27FC236}">
                <a16:creationId xmlns:a16="http://schemas.microsoft.com/office/drawing/2014/main" id="{F49821DB-1DB4-4171-817C-F7E44FFD8513}"/>
              </a:ext>
            </a:extLst>
          </p:cNvPr>
          <p:cNvSpPr/>
          <p:nvPr/>
        </p:nvSpPr>
        <p:spPr>
          <a:xfrm>
            <a:off x="680912" y="3066628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Danışma Kurulu Kıdemli Uzmanı Esra TAŞKESEN SANCAR</a:t>
            </a:r>
          </a:p>
        </p:txBody>
      </p:sp>
      <p:sp>
        <p:nvSpPr>
          <p:cNvPr id="16" name="Yuvarlatılmış Dikdörtgen 36">
            <a:extLst>
              <a:ext uri="{FF2B5EF4-FFF2-40B4-BE49-F238E27FC236}">
                <a16:creationId xmlns:a16="http://schemas.microsoft.com/office/drawing/2014/main" id="{B7ABB512-5236-4C9F-8B19-CDFA32082BC5}"/>
              </a:ext>
            </a:extLst>
          </p:cNvPr>
          <p:cNvSpPr/>
          <p:nvPr/>
        </p:nvSpPr>
        <p:spPr>
          <a:xfrm>
            <a:off x="680912" y="3951573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Danışma Kurulu Uzmanı Ercan CİVELEK</a:t>
            </a:r>
          </a:p>
        </p:txBody>
      </p:sp>
      <p:sp>
        <p:nvSpPr>
          <p:cNvPr id="2" name="Yuvarlatılmış Dikdörtgen 36">
            <a:extLst>
              <a:ext uri="{FF2B5EF4-FFF2-40B4-BE49-F238E27FC236}">
                <a16:creationId xmlns:a16="http://schemas.microsoft.com/office/drawing/2014/main" id="{42915900-5D64-4DDB-ED72-BF79B62A113C}"/>
              </a:ext>
            </a:extLst>
          </p:cNvPr>
          <p:cNvSpPr/>
          <p:nvPr/>
        </p:nvSpPr>
        <p:spPr>
          <a:xfrm>
            <a:off x="680912" y="4808099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Danışma Kurulu Uzmanı Muhammet Enes KÖMÜRCÜ</a:t>
            </a:r>
          </a:p>
        </p:txBody>
      </p:sp>
      <p:sp>
        <p:nvSpPr>
          <p:cNvPr id="3" name="Yuvarlatılmış Dikdörtgen 36">
            <a:extLst>
              <a:ext uri="{FF2B5EF4-FFF2-40B4-BE49-F238E27FC236}">
                <a16:creationId xmlns:a16="http://schemas.microsoft.com/office/drawing/2014/main" id="{3C1739CD-A080-90C9-ED5A-7A6334171B7E}"/>
              </a:ext>
            </a:extLst>
          </p:cNvPr>
          <p:cNvSpPr/>
          <p:nvPr/>
        </p:nvSpPr>
        <p:spPr>
          <a:xfrm>
            <a:off x="680912" y="5664625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Danışma Kurulu Uzman Yardımcısı Abdullah Muhammet POSPOR</a:t>
            </a:r>
          </a:p>
        </p:txBody>
      </p:sp>
    </p:spTree>
    <p:extLst>
      <p:ext uri="{BB962C8B-B14F-4D97-AF65-F5344CB8AC3E}">
        <p14:creationId xmlns:p14="http://schemas.microsoft.com/office/powerpoint/2010/main" val="339303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Yuvarlatılmış Dikdörtgen 36"/>
          <p:cNvSpPr/>
          <p:nvPr/>
        </p:nvSpPr>
        <p:spPr>
          <a:xfrm>
            <a:off x="816377" y="2981735"/>
            <a:ext cx="7411592" cy="109395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Başvurulması  halinde,  kamu  kurum  ve  kuruluşlarına,  kamu  kurumu  niteliğini  haiz  meslek kuruluşlarına  ve  diğer  kuruluşlara  </a:t>
            </a:r>
            <a:r>
              <a:rPr lang="tr-TR" b="1" dirty="0">
                <a:solidFill>
                  <a:srgbClr val="FFC000"/>
                </a:solidFill>
              </a:rPr>
              <a:t>faizsiz  finans  faaliyetleri  kapsamında  görüş  bildirmek</a:t>
            </a:r>
            <a:r>
              <a:rPr lang="tr-TR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816377" y="2278943"/>
            <a:ext cx="7411592" cy="61158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Gerekli  gördüğü  durumlarda,  katılım  bankaları  arasındaki  uygulama  farklılıklarını  gidermek üzere  </a:t>
            </a:r>
            <a:r>
              <a:rPr lang="tr-TR" b="1" dirty="0">
                <a:solidFill>
                  <a:srgbClr val="FFC000"/>
                </a:solidFill>
              </a:rPr>
              <a:t>genel  nitelikli  kararlar  </a:t>
            </a:r>
            <a:r>
              <a:rPr lang="tr-TR" dirty="0">
                <a:solidFill>
                  <a:schemeClr val="bg1"/>
                </a:solidFill>
              </a:rPr>
              <a:t>almak,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DB350C3-C504-4F58-A9B7-E9DC5F86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3717" y="-6365"/>
            <a:ext cx="1299954" cy="12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816377" y="306315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400" b="1" dirty="0">
                <a:solidFill>
                  <a:schemeClr val="bg1"/>
                </a:solidFill>
              </a:rPr>
              <a:t>TKBB Danışma Kurulunun Görevleri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A4813EC2-EFB5-4FB4-88A6-C7E2D577757C}"/>
              </a:ext>
            </a:extLst>
          </p:cNvPr>
          <p:cNvSpPr/>
          <p:nvPr/>
        </p:nvSpPr>
        <p:spPr>
          <a:xfrm>
            <a:off x="816377" y="1402608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Katılım  bankacılığı  alanında  uyulması gereken  </a:t>
            </a:r>
            <a:r>
              <a:rPr lang="tr-TR" b="1" dirty="0">
                <a:solidFill>
                  <a:srgbClr val="FFC000"/>
                </a:solidFill>
              </a:rPr>
              <a:t>meslek  ilke  ve  standartları</a:t>
            </a:r>
            <a:r>
              <a:rPr lang="tr-TR" dirty="0">
                <a:solidFill>
                  <a:schemeClr val="bg1"/>
                </a:solidFill>
              </a:rPr>
              <a:t>nı belirlemek, </a:t>
            </a:r>
          </a:p>
        </p:txBody>
      </p:sp>
      <p:sp>
        <p:nvSpPr>
          <p:cNvPr id="7" name="Yuvarlatılmış Dikdörtgen 36">
            <a:extLst>
              <a:ext uri="{FF2B5EF4-FFF2-40B4-BE49-F238E27FC236}">
                <a16:creationId xmlns:a16="http://schemas.microsoft.com/office/drawing/2014/main" id="{9CF6ACB4-5CDB-4878-8776-8937B56A614A}"/>
              </a:ext>
            </a:extLst>
          </p:cNvPr>
          <p:cNvSpPr/>
          <p:nvPr/>
        </p:nvSpPr>
        <p:spPr>
          <a:xfrm>
            <a:off x="791463" y="5170674"/>
            <a:ext cx="7436506" cy="89476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Danışma  Kurulu, verilen  görevleri  kendi  sorumluluğu altında  </a:t>
            </a:r>
            <a:r>
              <a:rPr lang="tr-TR" b="1" dirty="0">
                <a:solidFill>
                  <a:srgbClr val="FFC000"/>
                </a:solidFill>
              </a:rPr>
              <a:t>tarafsız  ve  bağımsız  </a:t>
            </a:r>
            <a:r>
              <a:rPr lang="tr-TR" dirty="0">
                <a:solidFill>
                  <a:schemeClr val="bg1"/>
                </a:solidFill>
              </a:rPr>
              <a:t>olarak  yerine  getirir. </a:t>
            </a:r>
          </a:p>
        </p:txBody>
      </p:sp>
      <p:sp>
        <p:nvSpPr>
          <p:cNvPr id="12" name="Yuvarlatılmış Dikdörtgen 36">
            <a:extLst>
              <a:ext uri="{FF2B5EF4-FFF2-40B4-BE49-F238E27FC236}">
                <a16:creationId xmlns:a16="http://schemas.microsoft.com/office/drawing/2014/main" id="{F7C4DE03-D3F6-4F1C-99E9-701EEA35718D}"/>
              </a:ext>
            </a:extLst>
          </p:cNvPr>
          <p:cNvSpPr/>
          <p:nvPr/>
        </p:nvSpPr>
        <p:spPr>
          <a:xfrm>
            <a:off x="791463" y="4166893"/>
            <a:ext cx="7436506" cy="89476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noProof="1">
                <a:solidFill>
                  <a:schemeClr val="bg1"/>
                </a:solidFill>
              </a:rPr>
              <a:t>Katılım  bankacılığı  meslek  ilke  ve  standartlarının  tanıtımı  veya  eğitimi  amaçlı programlar  düzenlemek,  yayınlar  yapmak  ve  bu  amaçla  düzenlenen  programlara  iştirak  etmek,</a:t>
            </a:r>
          </a:p>
        </p:txBody>
      </p:sp>
    </p:spTree>
    <p:extLst>
      <p:ext uri="{BB962C8B-B14F-4D97-AF65-F5344CB8AC3E}">
        <p14:creationId xmlns:p14="http://schemas.microsoft.com/office/powerpoint/2010/main" val="236340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50433</TotalTime>
  <Words>809</Words>
  <Application>Microsoft Office PowerPoint</Application>
  <PresentationFormat>Ekran Gösterisi (4:3)</PresentationFormat>
  <Paragraphs>80</Paragraphs>
  <Slides>14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Teması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Ongor, Selen</dc:creator>
  <cp:lastModifiedBy>ESRA TAŞKESEN</cp:lastModifiedBy>
  <cp:revision>752</cp:revision>
  <cp:lastPrinted>2020-01-14T13:01:28Z</cp:lastPrinted>
  <dcterms:created xsi:type="dcterms:W3CDTF">2017-01-05T12:50:20Z</dcterms:created>
  <dcterms:modified xsi:type="dcterms:W3CDTF">2025-03-10T10:53:41Z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bc446043-0eed-4aab-b8f0-68ce86499f9c</vt:lpwstr>
  </property>
  <property fmtid="{D5CDD505-2E9C-101B-9397-08002B2CF9AE}" pid="3" name="custom">
    <vt:lpwstr>ALBCLSHIZ</vt:lpwstr>
  </property>
  <property fmtid="{D5CDD505-2E9C-101B-9397-08002B2CF9AE}" pid="4" name="SINIFLANDIRMA">
    <vt:lpwstr>HİZMETE ÖZEL</vt:lpwstr>
  </property>
</Properties>
</file>